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70" r:id="rId3"/>
    <p:sldMasterId id="2147483671"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Raleway"/>
      <p:regular r:id="rId13"/>
      <p:bold r:id="rId14"/>
      <p:italic r:id="rId15"/>
      <p:boldItalic r:id="rId16"/>
    </p:embeddedFont>
    <p:embeddedFont>
      <p:font typeface="La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aleway-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font" Target="fonts/Raleway-italic.fntdata"/><Relationship Id="rId14" Type="http://schemas.openxmlformats.org/officeDocument/2006/relationships/font" Target="fonts/Raleway-bold.fntdata"/><Relationship Id="rId17" Type="http://schemas.openxmlformats.org/officeDocument/2006/relationships/font" Target="fonts/Lato-regular.fntdata"/><Relationship Id="rId16" Type="http://schemas.openxmlformats.org/officeDocument/2006/relationships/font" Target="fonts/Raleway-boldItalic.fntdata"/><Relationship Id="rId5" Type="http://schemas.openxmlformats.org/officeDocument/2006/relationships/notesMaster" Target="notesMasters/notesMaster1.xml"/><Relationship Id="rId19" Type="http://schemas.openxmlformats.org/officeDocument/2006/relationships/font" Target="fonts/Lato-italic.fntdata"/><Relationship Id="rId6" Type="http://schemas.openxmlformats.org/officeDocument/2006/relationships/slide" Target="slides/slide1.xml"/><Relationship Id="rId18"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g358b4f40ad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358b4f40a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g358b4f40ad_0_8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358b4f40ad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g40b7e64712_0_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40b7e64712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g358b4f40ad_0_169: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358b4f40ad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40b7e64712_0_1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40b7e6471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g4b5757122c_0_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4b5757122c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Google Shape;173;g358b4f40ad_0_30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358b4f40ad_0_3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lt2"/>
        </a:solidFill>
      </p:bgPr>
    </p:bg>
    <p:spTree>
      <p:nvGrpSpPr>
        <p:cNvPr id="54" name="Shape 54"/>
        <p:cNvGrpSpPr/>
        <p:nvPr/>
      </p:nvGrpSpPr>
      <p:grpSpPr>
        <a:xfrm>
          <a:off x="0" y="0"/>
          <a:ext cx="0" cy="0"/>
          <a:chOff x="0" y="0"/>
          <a:chExt cx="0" cy="0"/>
        </a:xfrm>
      </p:grpSpPr>
      <p:sp>
        <p:nvSpPr>
          <p:cNvPr id="55" name="Google Shape;55;p14"/>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6" name="Google Shape;56;p14"/>
          <p:cNvGrpSpPr/>
          <p:nvPr/>
        </p:nvGrpSpPr>
        <p:grpSpPr>
          <a:xfrm>
            <a:off x="830392" y="1191256"/>
            <a:ext cx="745763" cy="45826"/>
            <a:chOff x="4580561" y="2589004"/>
            <a:chExt cx="1064464" cy="25200"/>
          </a:xfrm>
        </p:grpSpPr>
        <p:sp>
          <p:nvSpPr>
            <p:cNvPr id="57" name="Google Shape;57;p1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14"/>
          <p:cNvSpPr txBox="1"/>
          <p:nvPr>
            <p:ph type="ctrTitle"/>
          </p:nvPr>
        </p:nvSpPr>
        <p:spPr>
          <a:xfrm>
            <a:off x="729450" y="1322450"/>
            <a:ext cx="7688100" cy="1664700"/>
          </a:xfrm>
          <a:prstGeom prst="rect">
            <a:avLst/>
          </a:prstGeom>
        </p:spPr>
        <p:txBody>
          <a:bodyPr anchorCtr="0" anchor="t" bIns="91425" lIns="91425" spcFirstLastPara="1" rIns="91425" wrap="square" tIns="91425"/>
          <a:lstStyle>
            <a:lvl1pPr lvl="0" rtl="0">
              <a:spcBef>
                <a:spcPts val="0"/>
              </a:spcBef>
              <a:spcAft>
                <a:spcPts val="0"/>
              </a:spcAft>
              <a:buClr>
                <a:schemeClr val="dk2"/>
              </a:buClr>
              <a:buSzPts val="4200"/>
              <a:buNone/>
              <a:defRPr sz="4200">
                <a:solidFill>
                  <a:schemeClr val="dk2"/>
                </a:solidFill>
              </a:defRPr>
            </a:lvl1pPr>
            <a:lvl2pPr lvl="1" rtl="0">
              <a:spcBef>
                <a:spcPts val="0"/>
              </a:spcBef>
              <a:spcAft>
                <a:spcPts val="0"/>
              </a:spcAft>
              <a:buClr>
                <a:schemeClr val="dk2"/>
              </a:buClr>
              <a:buSzPts val="4200"/>
              <a:buNone/>
              <a:defRPr sz="4200">
                <a:solidFill>
                  <a:schemeClr val="dk2"/>
                </a:solidFill>
              </a:defRPr>
            </a:lvl2pPr>
            <a:lvl3pPr lvl="2" rtl="0">
              <a:spcBef>
                <a:spcPts val="0"/>
              </a:spcBef>
              <a:spcAft>
                <a:spcPts val="0"/>
              </a:spcAft>
              <a:buClr>
                <a:schemeClr val="dk2"/>
              </a:buClr>
              <a:buSzPts val="4200"/>
              <a:buNone/>
              <a:defRPr sz="4200">
                <a:solidFill>
                  <a:schemeClr val="dk2"/>
                </a:solidFill>
              </a:defRPr>
            </a:lvl3pPr>
            <a:lvl4pPr lvl="3" rtl="0">
              <a:spcBef>
                <a:spcPts val="0"/>
              </a:spcBef>
              <a:spcAft>
                <a:spcPts val="0"/>
              </a:spcAft>
              <a:buClr>
                <a:schemeClr val="dk2"/>
              </a:buClr>
              <a:buSzPts val="4200"/>
              <a:buNone/>
              <a:defRPr sz="4200">
                <a:solidFill>
                  <a:schemeClr val="dk2"/>
                </a:solidFill>
              </a:defRPr>
            </a:lvl4pPr>
            <a:lvl5pPr lvl="4" rtl="0">
              <a:spcBef>
                <a:spcPts val="0"/>
              </a:spcBef>
              <a:spcAft>
                <a:spcPts val="0"/>
              </a:spcAft>
              <a:buClr>
                <a:schemeClr val="dk2"/>
              </a:buClr>
              <a:buSzPts val="4200"/>
              <a:buNone/>
              <a:defRPr sz="4200">
                <a:solidFill>
                  <a:schemeClr val="dk2"/>
                </a:solidFill>
              </a:defRPr>
            </a:lvl5pPr>
            <a:lvl6pPr lvl="5" rtl="0">
              <a:spcBef>
                <a:spcPts val="0"/>
              </a:spcBef>
              <a:spcAft>
                <a:spcPts val="0"/>
              </a:spcAft>
              <a:buClr>
                <a:schemeClr val="dk2"/>
              </a:buClr>
              <a:buSzPts val="4200"/>
              <a:buNone/>
              <a:defRPr sz="4200">
                <a:solidFill>
                  <a:schemeClr val="dk2"/>
                </a:solidFill>
              </a:defRPr>
            </a:lvl6pPr>
            <a:lvl7pPr lvl="6" rtl="0">
              <a:spcBef>
                <a:spcPts val="0"/>
              </a:spcBef>
              <a:spcAft>
                <a:spcPts val="0"/>
              </a:spcAft>
              <a:buClr>
                <a:schemeClr val="dk2"/>
              </a:buClr>
              <a:buSzPts val="4200"/>
              <a:buNone/>
              <a:defRPr sz="4200">
                <a:solidFill>
                  <a:schemeClr val="dk2"/>
                </a:solidFill>
              </a:defRPr>
            </a:lvl7pPr>
            <a:lvl8pPr lvl="7" rtl="0">
              <a:spcBef>
                <a:spcPts val="0"/>
              </a:spcBef>
              <a:spcAft>
                <a:spcPts val="0"/>
              </a:spcAft>
              <a:buClr>
                <a:schemeClr val="dk2"/>
              </a:buClr>
              <a:buSzPts val="4200"/>
              <a:buNone/>
              <a:defRPr sz="4200">
                <a:solidFill>
                  <a:schemeClr val="dk2"/>
                </a:solidFill>
              </a:defRPr>
            </a:lvl8pPr>
            <a:lvl9pPr lvl="8" rtl="0">
              <a:spcBef>
                <a:spcPts val="0"/>
              </a:spcBef>
              <a:spcAft>
                <a:spcPts val="0"/>
              </a:spcAft>
              <a:buClr>
                <a:schemeClr val="dk2"/>
              </a:buClr>
              <a:buSzPts val="4200"/>
              <a:buNone/>
              <a:defRPr sz="4200">
                <a:solidFill>
                  <a:schemeClr val="dk2"/>
                </a:solidFill>
              </a:defRPr>
            </a:lvl9pPr>
          </a:lstStyle>
          <a:p/>
        </p:txBody>
      </p:sp>
      <p:sp>
        <p:nvSpPr>
          <p:cNvPr id="60" name="Google Shape;60;p14"/>
          <p:cNvSpPr txBox="1"/>
          <p:nvPr>
            <p:ph idx="1" type="subTitle"/>
          </p:nvPr>
        </p:nvSpPr>
        <p:spPr>
          <a:xfrm>
            <a:off x="729627" y="3172900"/>
            <a:ext cx="7688100" cy="541200"/>
          </a:xfrm>
          <a:prstGeom prst="rect">
            <a:avLst/>
          </a:prstGeom>
        </p:spPr>
        <p:txBody>
          <a:bodyPr anchorCtr="0" anchor="t" bIns="91425" lIns="91425" spcFirstLastPara="1" rIns="91425" wrap="square" tIns="91425"/>
          <a:lstStyle>
            <a:lvl1pPr lvl="0" rtl="0">
              <a:lnSpc>
                <a:spcPct val="100000"/>
              </a:lnSpc>
              <a:spcBef>
                <a:spcPts val="0"/>
              </a:spcBef>
              <a:spcAft>
                <a:spcPts val="0"/>
              </a:spcAft>
              <a:buSzPts val="1600"/>
              <a:buNone/>
              <a:defRPr sz="1600"/>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p:txBody>
      </p:sp>
      <p:sp>
        <p:nvSpPr>
          <p:cNvPr id="61" name="Google Shape;61;p14"/>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62" name="Shape 62"/>
        <p:cNvGrpSpPr/>
        <p:nvPr/>
      </p:nvGrpSpPr>
      <p:grpSpPr>
        <a:xfrm>
          <a:off x="0" y="0"/>
          <a:ext cx="0" cy="0"/>
          <a:chOff x="0" y="0"/>
          <a:chExt cx="0" cy="0"/>
        </a:xfrm>
      </p:grpSpPr>
      <p:grpSp>
        <p:nvGrpSpPr>
          <p:cNvPr id="63" name="Google Shape;63;p15"/>
          <p:cNvGrpSpPr/>
          <p:nvPr/>
        </p:nvGrpSpPr>
        <p:grpSpPr>
          <a:xfrm>
            <a:off x="830392" y="1191256"/>
            <a:ext cx="745763" cy="45826"/>
            <a:chOff x="4580561" y="2589004"/>
            <a:chExt cx="1064464" cy="25200"/>
          </a:xfrm>
        </p:grpSpPr>
        <p:sp>
          <p:nvSpPr>
            <p:cNvPr id="64" name="Google Shape;64;p15"/>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5"/>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15"/>
          <p:cNvSpPr txBox="1"/>
          <p:nvPr>
            <p:ph type="title"/>
          </p:nvPr>
        </p:nvSpPr>
        <p:spPr>
          <a:xfrm>
            <a:off x="729450" y="1322450"/>
            <a:ext cx="7688400" cy="1518600"/>
          </a:xfrm>
          <a:prstGeom prst="rect">
            <a:avLst/>
          </a:prstGeom>
        </p:spPr>
        <p:txBody>
          <a:bodyPr anchorCtr="0" anchor="t" bIns="91425" lIns="91425" spcFirstLastPara="1" rIns="91425" wrap="square" tIns="91425"/>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p:txBody>
      </p:sp>
      <p:sp>
        <p:nvSpPr>
          <p:cNvPr id="67" name="Google Shape;67;p15"/>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68" name="Shape 68"/>
        <p:cNvGrpSpPr/>
        <p:nvPr/>
      </p:nvGrpSpPr>
      <p:grpSpPr>
        <a:xfrm>
          <a:off x="0" y="0"/>
          <a:ext cx="0" cy="0"/>
          <a:chOff x="0" y="0"/>
          <a:chExt cx="0" cy="0"/>
        </a:xfrm>
      </p:grpSpPr>
      <p:sp>
        <p:nvSpPr>
          <p:cNvPr id="69" name="Google Shape;69;p1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0" name="Google Shape;70;p16"/>
          <p:cNvGrpSpPr/>
          <p:nvPr/>
        </p:nvGrpSpPr>
        <p:grpSpPr>
          <a:xfrm>
            <a:off x="830392" y="1191256"/>
            <a:ext cx="745763" cy="45826"/>
            <a:chOff x="4580561" y="2589004"/>
            <a:chExt cx="1064464" cy="25200"/>
          </a:xfrm>
        </p:grpSpPr>
        <p:sp>
          <p:nvSpPr>
            <p:cNvPr id="71" name="Google Shape;71;p1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3" name="Google Shape;73;p16"/>
          <p:cNvSpPr txBox="1"/>
          <p:nvPr>
            <p:ph type="title"/>
          </p:nvPr>
        </p:nvSpPr>
        <p:spPr>
          <a:xfrm>
            <a:off x="729450" y="1318650"/>
            <a:ext cx="7688700" cy="535200"/>
          </a:xfrm>
          <a:prstGeom prst="rect">
            <a:avLst/>
          </a:prstGeom>
        </p:spPr>
        <p:txBody>
          <a:bodyPr anchorCtr="0" anchor="t" bIns="91425" lIns="91425" spcFirstLastPara="1" rIns="91425" wrap="square" tIns="91425"/>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p:txBody>
      </p:sp>
      <p:sp>
        <p:nvSpPr>
          <p:cNvPr id="74" name="Google Shape;74;p16"/>
          <p:cNvSpPr txBox="1"/>
          <p:nvPr>
            <p:ph idx="1" type="body"/>
          </p:nvPr>
        </p:nvSpPr>
        <p:spPr>
          <a:xfrm>
            <a:off x="729450" y="2078875"/>
            <a:ext cx="7688700" cy="2261100"/>
          </a:xfrm>
          <a:prstGeom prst="rect">
            <a:avLst/>
          </a:prstGeom>
        </p:spPr>
        <p:txBody>
          <a:bodyPr anchorCtr="0" anchor="t" bIns="91425" lIns="91425" spcFirstLastPara="1" rIns="91425" wrap="square" tIns="91425"/>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75" name="Google Shape;75;p16"/>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76" name="Shape 76"/>
        <p:cNvGrpSpPr/>
        <p:nvPr/>
      </p:nvGrpSpPr>
      <p:grpSpPr>
        <a:xfrm>
          <a:off x="0" y="0"/>
          <a:ext cx="0" cy="0"/>
          <a:chOff x="0" y="0"/>
          <a:chExt cx="0" cy="0"/>
        </a:xfrm>
      </p:grpSpPr>
      <p:sp>
        <p:nvSpPr>
          <p:cNvPr id="77" name="Google Shape;77;p1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8" name="Google Shape;78;p17"/>
          <p:cNvGrpSpPr/>
          <p:nvPr/>
        </p:nvGrpSpPr>
        <p:grpSpPr>
          <a:xfrm>
            <a:off x="830392" y="1191256"/>
            <a:ext cx="745763" cy="45826"/>
            <a:chOff x="4580561" y="2589004"/>
            <a:chExt cx="1064464" cy="25200"/>
          </a:xfrm>
        </p:grpSpPr>
        <p:sp>
          <p:nvSpPr>
            <p:cNvPr id="79" name="Google Shape;79;p1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1" name="Google Shape;81;p17"/>
          <p:cNvSpPr txBox="1"/>
          <p:nvPr>
            <p:ph type="title"/>
          </p:nvPr>
        </p:nvSpPr>
        <p:spPr>
          <a:xfrm>
            <a:off x="729450" y="1318650"/>
            <a:ext cx="7688400" cy="535200"/>
          </a:xfrm>
          <a:prstGeom prst="rect">
            <a:avLst/>
          </a:prstGeom>
        </p:spPr>
        <p:txBody>
          <a:bodyPr anchorCtr="0" anchor="t" bIns="91425" lIns="91425" spcFirstLastPara="1" rIns="91425" wrap="square" tIns="91425"/>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p:txBody>
      </p:sp>
      <p:sp>
        <p:nvSpPr>
          <p:cNvPr id="82" name="Google Shape;82;p17"/>
          <p:cNvSpPr txBox="1"/>
          <p:nvPr>
            <p:ph idx="1" type="body"/>
          </p:nvPr>
        </p:nvSpPr>
        <p:spPr>
          <a:xfrm>
            <a:off x="729325" y="2078875"/>
            <a:ext cx="3774300" cy="2261100"/>
          </a:xfrm>
          <a:prstGeom prst="rect">
            <a:avLst/>
          </a:prstGeom>
        </p:spPr>
        <p:txBody>
          <a:bodyPr anchorCtr="0" anchor="t" bIns="91425" lIns="91425" spcFirstLastPara="1" rIns="91425" wrap="square" tIns="91425"/>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83" name="Google Shape;83;p17"/>
          <p:cNvSpPr txBox="1"/>
          <p:nvPr>
            <p:ph idx="2" type="body"/>
          </p:nvPr>
        </p:nvSpPr>
        <p:spPr>
          <a:xfrm>
            <a:off x="4643604" y="2078875"/>
            <a:ext cx="3774300" cy="2261100"/>
          </a:xfrm>
          <a:prstGeom prst="rect">
            <a:avLst/>
          </a:prstGeom>
        </p:spPr>
        <p:txBody>
          <a:bodyPr anchorCtr="0" anchor="t" bIns="91425" lIns="91425" spcFirstLastPara="1" rIns="91425" wrap="square" tIns="91425"/>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84" name="Google Shape;84;p17"/>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85" name="Shape 85"/>
        <p:cNvGrpSpPr/>
        <p:nvPr/>
      </p:nvGrpSpPr>
      <p:grpSpPr>
        <a:xfrm>
          <a:off x="0" y="0"/>
          <a:ext cx="0" cy="0"/>
          <a:chOff x="0" y="0"/>
          <a:chExt cx="0" cy="0"/>
        </a:xfrm>
      </p:grpSpPr>
      <p:sp>
        <p:nvSpPr>
          <p:cNvPr id="86" name="Google Shape;86;p18"/>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7" name="Google Shape;87;p18"/>
          <p:cNvGrpSpPr/>
          <p:nvPr/>
        </p:nvGrpSpPr>
        <p:grpSpPr>
          <a:xfrm>
            <a:off x="830392" y="1191256"/>
            <a:ext cx="745763" cy="45826"/>
            <a:chOff x="4580561" y="2589004"/>
            <a:chExt cx="1064464" cy="25200"/>
          </a:xfrm>
        </p:grpSpPr>
        <p:sp>
          <p:nvSpPr>
            <p:cNvPr id="88" name="Google Shape;88;p18"/>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8"/>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0" name="Google Shape;90;p18"/>
          <p:cNvSpPr txBox="1"/>
          <p:nvPr>
            <p:ph type="title"/>
          </p:nvPr>
        </p:nvSpPr>
        <p:spPr>
          <a:xfrm>
            <a:off x="729450" y="1318650"/>
            <a:ext cx="7688400" cy="535200"/>
          </a:xfrm>
          <a:prstGeom prst="rect">
            <a:avLst/>
          </a:prstGeom>
        </p:spPr>
        <p:txBody>
          <a:bodyPr anchorCtr="0" anchor="t" bIns="91425" lIns="91425" spcFirstLastPara="1" rIns="91425" wrap="square" tIns="91425"/>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p:txBody>
      </p:sp>
      <p:sp>
        <p:nvSpPr>
          <p:cNvPr id="91" name="Google Shape;91;p18"/>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92" name="Shape 92"/>
        <p:cNvGrpSpPr/>
        <p:nvPr/>
      </p:nvGrpSpPr>
      <p:grpSpPr>
        <a:xfrm>
          <a:off x="0" y="0"/>
          <a:ext cx="0" cy="0"/>
          <a:chOff x="0" y="0"/>
          <a:chExt cx="0" cy="0"/>
        </a:xfrm>
      </p:grpSpPr>
      <p:sp>
        <p:nvSpPr>
          <p:cNvPr id="93" name="Google Shape;93;p19"/>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94" name="Google Shape;94;p19"/>
          <p:cNvGrpSpPr/>
          <p:nvPr/>
        </p:nvGrpSpPr>
        <p:grpSpPr>
          <a:xfrm>
            <a:off x="830392" y="1191256"/>
            <a:ext cx="745763" cy="45826"/>
            <a:chOff x="4580561" y="2589004"/>
            <a:chExt cx="1064464" cy="25200"/>
          </a:xfrm>
        </p:grpSpPr>
        <p:sp>
          <p:nvSpPr>
            <p:cNvPr id="95" name="Google Shape;95;p1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1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7" name="Google Shape;97;p19"/>
          <p:cNvSpPr txBox="1"/>
          <p:nvPr>
            <p:ph type="title"/>
          </p:nvPr>
        </p:nvSpPr>
        <p:spPr>
          <a:xfrm>
            <a:off x="730000" y="1318650"/>
            <a:ext cx="3300900" cy="1381500"/>
          </a:xfrm>
          <a:prstGeom prst="rect">
            <a:avLst/>
          </a:prstGeom>
        </p:spPr>
        <p:txBody>
          <a:bodyPr anchorCtr="0" anchor="t" bIns="91425" lIns="91425" spcFirstLastPara="1" rIns="91425" wrap="square" tIns="91425"/>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p:txBody>
      </p:sp>
      <p:sp>
        <p:nvSpPr>
          <p:cNvPr id="98" name="Google Shape;98;p19"/>
          <p:cNvSpPr txBox="1"/>
          <p:nvPr>
            <p:ph idx="1" type="body"/>
          </p:nvPr>
        </p:nvSpPr>
        <p:spPr>
          <a:xfrm>
            <a:off x="721225" y="2781725"/>
            <a:ext cx="3300900" cy="1597500"/>
          </a:xfrm>
          <a:prstGeom prst="rect">
            <a:avLst/>
          </a:prstGeom>
        </p:spPr>
        <p:txBody>
          <a:bodyPr anchorCtr="0" anchor="t" bIns="91425" lIns="91425" spcFirstLastPara="1" rIns="91425" wrap="square" tIns="91425"/>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99" name="Google Shape;99;p19"/>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3"/>
        </a:solidFill>
      </p:bgPr>
    </p:bg>
    <p:spTree>
      <p:nvGrpSpPr>
        <p:cNvPr id="100" name="Shape 100"/>
        <p:cNvGrpSpPr/>
        <p:nvPr/>
      </p:nvGrpSpPr>
      <p:grpSpPr>
        <a:xfrm>
          <a:off x="0" y="0"/>
          <a:ext cx="0" cy="0"/>
          <a:chOff x="0" y="0"/>
          <a:chExt cx="0" cy="0"/>
        </a:xfrm>
      </p:grpSpPr>
      <p:grpSp>
        <p:nvGrpSpPr>
          <p:cNvPr id="101" name="Google Shape;101;p20"/>
          <p:cNvGrpSpPr/>
          <p:nvPr/>
        </p:nvGrpSpPr>
        <p:grpSpPr>
          <a:xfrm>
            <a:off x="830392" y="4169130"/>
            <a:ext cx="745763" cy="45826"/>
            <a:chOff x="4580561" y="2589004"/>
            <a:chExt cx="1064464" cy="25200"/>
          </a:xfrm>
        </p:grpSpPr>
        <p:sp>
          <p:nvSpPr>
            <p:cNvPr id="102" name="Google Shape;102;p20"/>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20"/>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4" name="Google Shape;104;p20"/>
          <p:cNvSpPr txBox="1"/>
          <p:nvPr>
            <p:ph type="title"/>
          </p:nvPr>
        </p:nvSpPr>
        <p:spPr>
          <a:xfrm>
            <a:off x="729450" y="864300"/>
            <a:ext cx="7021200" cy="2985000"/>
          </a:xfrm>
          <a:prstGeom prst="rect">
            <a:avLst/>
          </a:prstGeom>
        </p:spPr>
        <p:txBody>
          <a:bodyPr anchorCtr="0" anchor="ctr" bIns="91425" lIns="91425" spcFirstLastPara="1" rIns="91425" wrap="square" tIns="91425"/>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p:txBody>
      </p:sp>
      <p:sp>
        <p:nvSpPr>
          <p:cNvPr id="105" name="Google Shape;105;p20"/>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106" name="Shape 106"/>
        <p:cNvGrpSpPr/>
        <p:nvPr/>
      </p:nvGrpSpPr>
      <p:grpSpPr>
        <a:xfrm>
          <a:off x="0" y="0"/>
          <a:ext cx="0" cy="0"/>
          <a:chOff x="0" y="0"/>
          <a:chExt cx="0" cy="0"/>
        </a:xfrm>
      </p:grpSpPr>
      <p:sp>
        <p:nvSpPr>
          <p:cNvPr id="107" name="Google Shape;107;p21"/>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8" name="Google Shape;108;p21"/>
          <p:cNvGrpSpPr/>
          <p:nvPr/>
        </p:nvGrpSpPr>
        <p:grpSpPr>
          <a:xfrm>
            <a:off x="830392" y="1191256"/>
            <a:ext cx="745763" cy="45826"/>
            <a:chOff x="4580561" y="2589004"/>
            <a:chExt cx="1064464" cy="25200"/>
          </a:xfrm>
        </p:grpSpPr>
        <p:sp>
          <p:nvSpPr>
            <p:cNvPr id="109" name="Google Shape;109;p21"/>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21"/>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1" name="Google Shape;111;p21"/>
          <p:cNvSpPr txBox="1"/>
          <p:nvPr>
            <p:ph type="title"/>
          </p:nvPr>
        </p:nvSpPr>
        <p:spPr>
          <a:xfrm>
            <a:off x="730000" y="1318650"/>
            <a:ext cx="3300900" cy="1687200"/>
          </a:xfrm>
          <a:prstGeom prst="rect">
            <a:avLst/>
          </a:prstGeom>
        </p:spPr>
        <p:txBody>
          <a:bodyPr anchorCtr="0" anchor="t" bIns="91425" lIns="91425" spcFirstLastPara="1" rIns="91425" wrap="square" tIns="91425"/>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p:txBody>
      </p:sp>
      <p:sp>
        <p:nvSpPr>
          <p:cNvPr id="112" name="Google Shape;112;p21"/>
          <p:cNvSpPr txBox="1"/>
          <p:nvPr>
            <p:ph idx="1" type="subTitle"/>
          </p:nvPr>
        </p:nvSpPr>
        <p:spPr>
          <a:xfrm>
            <a:off x="724950" y="3161525"/>
            <a:ext cx="3300900" cy="759000"/>
          </a:xfrm>
          <a:prstGeom prst="rect">
            <a:avLst/>
          </a:prstGeom>
        </p:spPr>
        <p:txBody>
          <a:bodyPr anchorCtr="0" anchor="t" bIns="91425" lIns="91425" spcFirstLastPara="1" rIns="91425" wrap="square" tIns="91425"/>
          <a:lstStyle>
            <a:lvl1pPr lvl="0" rtl="0">
              <a:lnSpc>
                <a:spcPct val="100000"/>
              </a:lnSpc>
              <a:spcBef>
                <a:spcPts val="0"/>
              </a:spcBef>
              <a:spcAft>
                <a:spcPts val="0"/>
              </a:spcAft>
              <a:buSzPts val="1600"/>
              <a:buNone/>
              <a:defRPr sz="1600"/>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p:txBody>
      </p:sp>
      <p:sp>
        <p:nvSpPr>
          <p:cNvPr id="113" name="Google Shape;113;p21"/>
          <p:cNvSpPr txBox="1"/>
          <p:nvPr>
            <p:ph idx="2" type="body"/>
          </p:nvPr>
        </p:nvSpPr>
        <p:spPr>
          <a:xfrm>
            <a:off x="5174225" y="1352625"/>
            <a:ext cx="3374400" cy="3025500"/>
          </a:xfrm>
          <a:prstGeom prst="rect">
            <a:avLst/>
          </a:prstGeom>
        </p:spPr>
        <p:txBody>
          <a:bodyPr anchorCtr="0" anchor="t" bIns="91425" lIns="91425" spcFirstLastPara="1" rIns="91425" wrap="square" tIns="91425"/>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114" name="Google Shape;114;p21"/>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115" name="Shape 115"/>
        <p:cNvGrpSpPr/>
        <p:nvPr/>
      </p:nvGrpSpPr>
      <p:grpSpPr>
        <a:xfrm>
          <a:off x="0" y="0"/>
          <a:ext cx="0" cy="0"/>
          <a:chOff x="0" y="0"/>
          <a:chExt cx="0" cy="0"/>
        </a:xfrm>
      </p:grpSpPr>
      <p:sp>
        <p:nvSpPr>
          <p:cNvPr id="116" name="Google Shape;116;p22"/>
          <p:cNvSpPr txBox="1"/>
          <p:nvPr>
            <p:ph idx="1" type="body"/>
          </p:nvPr>
        </p:nvSpPr>
        <p:spPr>
          <a:xfrm>
            <a:off x="724950" y="4372551"/>
            <a:ext cx="7697400" cy="460500"/>
          </a:xfrm>
          <a:prstGeom prst="rect">
            <a:avLst/>
          </a:prstGeom>
        </p:spPr>
        <p:txBody>
          <a:bodyPr anchorCtr="0" anchor="ctr" bIns="91425" lIns="91425" spcFirstLastPara="1" rIns="91425" wrap="square" tIns="91425"/>
          <a:lstStyle>
            <a:lvl1pPr indent="-228600" lvl="0" marL="457200" rtl="0">
              <a:lnSpc>
                <a:spcPct val="100000"/>
              </a:lnSpc>
              <a:spcBef>
                <a:spcPts val="0"/>
              </a:spcBef>
              <a:spcAft>
                <a:spcPts val="0"/>
              </a:spcAft>
              <a:buSzPts val="1300"/>
              <a:buNone/>
              <a:defRPr/>
            </a:lvl1pPr>
          </a:lstStyle>
          <a:p/>
        </p:txBody>
      </p:sp>
      <p:sp>
        <p:nvSpPr>
          <p:cNvPr id="117" name="Google Shape;117;p2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dk1"/>
        </a:solidFill>
      </p:bgPr>
    </p:bg>
    <p:spTree>
      <p:nvGrpSpPr>
        <p:cNvPr id="118" name="Shape 118"/>
        <p:cNvGrpSpPr/>
        <p:nvPr/>
      </p:nvGrpSpPr>
      <p:grpSpPr>
        <a:xfrm>
          <a:off x="0" y="0"/>
          <a:ext cx="0" cy="0"/>
          <a:chOff x="0" y="0"/>
          <a:chExt cx="0" cy="0"/>
        </a:xfrm>
      </p:grpSpPr>
      <p:grpSp>
        <p:nvGrpSpPr>
          <p:cNvPr id="119" name="Google Shape;119;p23"/>
          <p:cNvGrpSpPr/>
          <p:nvPr/>
        </p:nvGrpSpPr>
        <p:grpSpPr>
          <a:xfrm>
            <a:off x="830392" y="4169130"/>
            <a:ext cx="745763" cy="45826"/>
            <a:chOff x="4580561" y="2589004"/>
            <a:chExt cx="1064464" cy="25200"/>
          </a:xfrm>
        </p:grpSpPr>
        <p:sp>
          <p:nvSpPr>
            <p:cNvPr id="120" name="Google Shape;120;p2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2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2" name="Google Shape;122;p23"/>
          <p:cNvSpPr txBox="1"/>
          <p:nvPr>
            <p:ph hasCustomPrompt="1" type="title"/>
          </p:nvPr>
        </p:nvSpPr>
        <p:spPr>
          <a:xfrm>
            <a:off x="729450" y="733950"/>
            <a:ext cx="7688400" cy="1244700"/>
          </a:xfrm>
          <a:prstGeom prst="rect">
            <a:avLst/>
          </a:prstGeom>
        </p:spPr>
        <p:txBody>
          <a:bodyPr anchorCtr="0" anchor="t" bIns="91425" lIns="91425" spcFirstLastPara="1" rIns="91425" wrap="square" tIns="91425"/>
          <a:lstStyle>
            <a:lvl1pPr lvl="0" rtl="0">
              <a:spcBef>
                <a:spcPts val="0"/>
              </a:spcBef>
              <a:spcAft>
                <a:spcPts val="0"/>
              </a:spcAft>
              <a:buClr>
                <a:schemeClr val="lt1"/>
              </a:buClr>
              <a:buSzPts val="8000"/>
              <a:buNone/>
              <a:defRPr sz="8000">
                <a:solidFill>
                  <a:schemeClr val="lt1"/>
                </a:solidFill>
              </a:defRPr>
            </a:lvl1pPr>
            <a:lvl2pPr lvl="1" rtl="0">
              <a:spcBef>
                <a:spcPts val="0"/>
              </a:spcBef>
              <a:spcAft>
                <a:spcPts val="0"/>
              </a:spcAft>
              <a:buClr>
                <a:schemeClr val="lt1"/>
              </a:buClr>
              <a:buSzPts val="8000"/>
              <a:buNone/>
              <a:defRPr sz="8000">
                <a:solidFill>
                  <a:schemeClr val="lt1"/>
                </a:solidFill>
              </a:defRPr>
            </a:lvl2pPr>
            <a:lvl3pPr lvl="2" rtl="0">
              <a:spcBef>
                <a:spcPts val="0"/>
              </a:spcBef>
              <a:spcAft>
                <a:spcPts val="0"/>
              </a:spcAft>
              <a:buClr>
                <a:schemeClr val="lt1"/>
              </a:buClr>
              <a:buSzPts val="8000"/>
              <a:buNone/>
              <a:defRPr sz="8000">
                <a:solidFill>
                  <a:schemeClr val="lt1"/>
                </a:solidFill>
              </a:defRPr>
            </a:lvl3pPr>
            <a:lvl4pPr lvl="3" rtl="0">
              <a:spcBef>
                <a:spcPts val="0"/>
              </a:spcBef>
              <a:spcAft>
                <a:spcPts val="0"/>
              </a:spcAft>
              <a:buClr>
                <a:schemeClr val="lt1"/>
              </a:buClr>
              <a:buSzPts val="8000"/>
              <a:buNone/>
              <a:defRPr sz="8000">
                <a:solidFill>
                  <a:schemeClr val="lt1"/>
                </a:solidFill>
              </a:defRPr>
            </a:lvl4pPr>
            <a:lvl5pPr lvl="4" rtl="0">
              <a:spcBef>
                <a:spcPts val="0"/>
              </a:spcBef>
              <a:spcAft>
                <a:spcPts val="0"/>
              </a:spcAft>
              <a:buClr>
                <a:schemeClr val="lt1"/>
              </a:buClr>
              <a:buSzPts val="8000"/>
              <a:buNone/>
              <a:defRPr sz="8000">
                <a:solidFill>
                  <a:schemeClr val="lt1"/>
                </a:solidFill>
              </a:defRPr>
            </a:lvl5pPr>
            <a:lvl6pPr lvl="5" rtl="0">
              <a:spcBef>
                <a:spcPts val="0"/>
              </a:spcBef>
              <a:spcAft>
                <a:spcPts val="0"/>
              </a:spcAft>
              <a:buClr>
                <a:schemeClr val="lt1"/>
              </a:buClr>
              <a:buSzPts val="8000"/>
              <a:buNone/>
              <a:defRPr sz="8000">
                <a:solidFill>
                  <a:schemeClr val="lt1"/>
                </a:solidFill>
              </a:defRPr>
            </a:lvl6pPr>
            <a:lvl7pPr lvl="6" rtl="0">
              <a:spcBef>
                <a:spcPts val="0"/>
              </a:spcBef>
              <a:spcAft>
                <a:spcPts val="0"/>
              </a:spcAft>
              <a:buClr>
                <a:schemeClr val="lt1"/>
              </a:buClr>
              <a:buSzPts val="8000"/>
              <a:buNone/>
              <a:defRPr sz="8000">
                <a:solidFill>
                  <a:schemeClr val="lt1"/>
                </a:solidFill>
              </a:defRPr>
            </a:lvl7pPr>
            <a:lvl8pPr lvl="7" rtl="0">
              <a:spcBef>
                <a:spcPts val="0"/>
              </a:spcBef>
              <a:spcAft>
                <a:spcPts val="0"/>
              </a:spcAft>
              <a:buClr>
                <a:schemeClr val="lt1"/>
              </a:buClr>
              <a:buSzPts val="8000"/>
              <a:buNone/>
              <a:defRPr sz="8000">
                <a:solidFill>
                  <a:schemeClr val="lt1"/>
                </a:solidFill>
              </a:defRPr>
            </a:lvl8pPr>
            <a:lvl9pPr lvl="8" rtl="0">
              <a:spcBef>
                <a:spcPts val="0"/>
              </a:spcBef>
              <a:spcAft>
                <a:spcPts val="0"/>
              </a:spcAft>
              <a:buClr>
                <a:schemeClr val="lt1"/>
              </a:buClr>
              <a:buSzPts val="8000"/>
              <a:buNone/>
              <a:defRPr sz="8000">
                <a:solidFill>
                  <a:schemeClr val="lt1"/>
                </a:solidFill>
              </a:defRPr>
            </a:lvl9pPr>
          </a:lstStyle>
          <a:p>
            <a:r>
              <a:t>xx%</a:t>
            </a:r>
          </a:p>
        </p:txBody>
      </p:sp>
      <p:sp>
        <p:nvSpPr>
          <p:cNvPr id="123" name="Google Shape;123;p23"/>
          <p:cNvSpPr txBox="1"/>
          <p:nvPr>
            <p:ph idx="1" type="body"/>
          </p:nvPr>
        </p:nvSpPr>
        <p:spPr>
          <a:xfrm>
            <a:off x="729450" y="2272888"/>
            <a:ext cx="7688400" cy="1580400"/>
          </a:xfrm>
          <a:prstGeom prst="rect">
            <a:avLst/>
          </a:prstGeom>
        </p:spPr>
        <p:txBody>
          <a:bodyPr anchorCtr="0" anchor="t" bIns="91425" lIns="91425" spcFirstLastPara="1" rIns="91425" wrap="square" tIns="91425"/>
          <a:lstStyle>
            <a:lvl1pPr indent="-311150" lvl="0" marL="457200" rtl="0">
              <a:spcBef>
                <a:spcPts val="0"/>
              </a:spcBef>
              <a:spcAft>
                <a:spcPts val="0"/>
              </a:spcAft>
              <a:buClr>
                <a:schemeClr val="lt1"/>
              </a:buClr>
              <a:buSzPts val="1300"/>
              <a:buChar char="●"/>
              <a:defRPr>
                <a:solidFill>
                  <a:schemeClr val="lt1"/>
                </a:solidFill>
              </a:defRPr>
            </a:lvl1pPr>
            <a:lvl2pPr indent="-298450" lvl="1" marL="914400" rtl="0">
              <a:spcBef>
                <a:spcPts val="1600"/>
              </a:spcBef>
              <a:spcAft>
                <a:spcPts val="0"/>
              </a:spcAft>
              <a:buClr>
                <a:schemeClr val="lt1"/>
              </a:buClr>
              <a:buSzPts val="1100"/>
              <a:buChar char="○"/>
              <a:defRPr>
                <a:solidFill>
                  <a:schemeClr val="lt1"/>
                </a:solidFill>
              </a:defRPr>
            </a:lvl2pPr>
            <a:lvl3pPr indent="-298450" lvl="2" marL="1371600" rtl="0">
              <a:spcBef>
                <a:spcPts val="1600"/>
              </a:spcBef>
              <a:spcAft>
                <a:spcPts val="0"/>
              </a:spcAft>
              <a:buClr>
                <a:schemeClr val="lt1"/>
              </a:buClr>
              <a:buSzPts val="1100"/>
              <a:buChar char="■"/>
              <a:defRPr>
                <a:solidFill>
                  <a:schemeClr val="lt1"/>
                </a:solidFill>
              </a:defRPr>
            </a:lvl3pPr>
            <a:lvl4pPr indent="-298450" lvl="3" marL="1828800" rtl="0">
              <a:spcBef>
                <a:spcPts val="1600"/>
              </a:spcBef>
              <a:spcAft>
                <a:spcPts val="0"/>
              </a:spcAft>
              <a:buClr>
                <a:schemeClr val="lt1"/>
              </a:buClr>
              <a:buSzPts val="1100"/>
              <a:buChar char="●"/>
              <a:defRPr>
                <a:solidFill>
                  <a:schemeClr val="lt1"/>
                </a:solidFill>
              </a:defRPr>
            </a:lvl4pPr>
            <a:lvl5pPr indent="-298450" lvl="4" marL="2286000" rtl="0">
              <a:spcBef>
                <a:spcPts val="1600"/>
              </a:spcBef>
              <a:spcAft>
                <a:spcPts val="0"/>
              </a:spcAft>
              <a:buClr>
                <a:schemeClr val="lt1"/>
              </a:buClr>
              <a:buSzPts val="1100"/>
              <a:buChar char="○"/>
              <a:defRPr>
                <a:solidFill>
                  <a:schemeClr val="lt1"/>
                </a:solidFill>
              </a:defRPr>
            </a:lvl5pPr>
            <a:lvl6pPr indent="-298450" lvl="5" marL="2743200" rtl="0">
              <a:spcBef>
                <a:spcPts val="1600"/>
              </a:spcBef>
              <a:spcAft>
                <a:spcPts val="0"/>
              </a:spcAft>
              <a:buClr>
                <a:schemeClr val="lt1"/>
              </a:buClr>
              <a:buSzPts val="1100"/>
              <a:buChar char="■"/>
              <a:defRPr>
                <a:solidFill>
                  <a:schemeClr val="lt1"/>
                </a:solidFill>
              </a:defRPr>
            </a:lvl6pPr>
            <a:lvl7pPr indent="-298450" lvl="6" marL="3200400" rtl="0">
              <a:spcBef>
                <a:spcPts val="1600"/>
              </a:spcBef>
              <a:spcAft>
                <a:spcPts val="0"/>
              </a:spcAft>
              <a:buClr>
                <a:schemeClr val="lt1"/>
              </a:buClr>
              <a:buSzPts val="1100"/>
              <a:buChar char="●"/>
              <a:defRPr>
                <a:solidFill>
                  <a:schemeClr val="lt1"/>
                </a:solidFill>
              </a:defRPr>
            </a:lvl7pPr>
            <a:lvl8pPr indent="-298450" lvl="7" marL="3657600" rtl="0">
              <a:spcBef>
                <a:spcPts val="1600"/>
              </a:spcBef>
              <a:spcAft>
                <a:spcPts val="0"/>
              </a:spcAft>
              <a:buClr>
                <a:schemeClr val="lt1"/>
              </a:buClr>
              <a:buSzPts val="1100"/>
              <a:buChar char="○"/>
              <a:defRPr>
                <a:solidFill>
                  <a:schemeClr val="lt1"/>
                </a:solidFill>
              </a:defRPr>
            </a:lvl8pPr>
            <a:lvl9pPr indent="-298450" lvl="8" marL="4114800" rtl="0">
              <a:spcBef>
                <a:spcPts val="1600"/>
              </a:spcBef>
              <a:spcAft>
                <a:spcPts val="1600"/>
              </a:spcAft>
              <a:buClr>
                <a:schemeClr val="lt1"/>
              </a:buClr>
              <a:buSzPts val="1100"/>
              <a:buChar char="■"/>
              <a:defRPr>
                <a:solidFill>
                  <a:schemeClr val="lt1"/>
                </a:solidFill>
              </a:defRPr>
            </a:lvl9pPr>
          </a:lstStyle>
          <a:p/>
        </p:txBody>
      </p:sp>
      <p:sp>
        <p:nvSpPr>
          <p:cNvPr id="124" name="Google Shape;124;p23"/>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5" name="Shape 125"/>
        <p:cNvGrpSpPr/>
        <p:nvPr/>
      </p:nvGrpSpPr>
      <p:grpSpPr>
        <a:xfrm>
          <a:off x="0" y="0"/>
          <a:ext cx="0" cy="0"/>
          <a:chOff x="0" y="0"/>
          <a:chExt cx="0" cy="0"/>
        </a:xfrm>
      </p:grpSpPr>
      <p:sp>
        <p:nvSpPr>
          <p:cNvPr id="126" name="Google Shape;126;p24"/>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treamline">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rtl="0">
              <a:spcBef>
                <a:spcPts val="0"/>
              </a:spcBef>
              <a:spcAft>
                <a:spcPts val="0"/>
              </a:spcAft>
              <a:buSzPts val="2800"/>
              <a:buFont typeface="Raleway"/>
              <a:buNone/>
              <a:defRPr b="1" sz="2800">
                <a:latin typeface="Raleway"/>
                <a:ea typeface="Raleway"/>
                <a:cs typeface="Raleway"/>
                <a:sym typeface="Raleway"/>
              </a:defRPr>
            </a:lvl1pPr>
            <a:lvl2pPr lvl="1" rtl="0">
              <a:spcBef>
                <a:spcPts val="0"/>
              </a:spcBef>
              <a:spcAft>
                <a:spcPts val="0"/>
              </a:spcAft>
              <a:buSzPts val="2800"/>
              <a:buFont typeface="Raleway"/>
              <a:buNone/>
              <a:defRPr b="1" sz="2800">
                <a:latin typeface="Raleway"/>
                <a:ea typeface="Raleway"/>
                <a:cs typeface="Raleway"/>
                <a:sym typeface="Raleway"/>
              </a:defRPr>
            </a:lvl2pPr>
            <a:lvl3pPr lvl="2" rtl="0">
              <a:spcBef>
                <a:spcPts val="0"/>
              </a:spcBef>
              <a:spcAft>
                <a:spcPts val="0"/>
              </a:spcAft>
              <a:buSzPts val="2800"/>
              <a:buFont typeface="Raleway"/>
              <a:buNone/>
              <a:defRPr b="1" sz="2800">
                <a:latin typeface="Raleway"/>
                <a:ea typeface="Raleway"/>
                <a:cs typeface="Raleway"/>
                <a:sym typeface="Raleway"/>
              </a:defRPr>
            </a:lvl3pPr>
            <a:lvl4pPr lvl="3" rtl="0">
              <a:spcBef>
                <a:spcPts val="0"/>
              </a:spcBef>
              <a:spcAft>
                <a:spcPts val="0"/>
              </a:spcAft>
              <a:buSzPts val="2800"/>
              <a:buFont typeface="Raleway"/>
              <a:buNone/>
              <a:defRPr b="1" sz="2800">
                <a:latin typeface="Raleway"/>
                <a:ea typeface="Raleway"/>
                <a:cs typeface="Raleway"/>
                <a:sym typeface="Raleway"/>
              </a:defRPr>
            </a:lvl4pPr>
            <a:lvl5pPr lvl="4" rtl="0">
              <a:spcBef>
                <a:spcPts val="0"/>
              </a:spcBef>
              <a:spcAft>
                <a:spcPts val="0"/>
              </a:spcAft>
              <a:buSzPts val="2800"/>
              <a:buFont typeface="Raleway"/>
              <a:buNone/>
              <a:defRPr b="1" sz="2800">
                <a:latin typeface="Raleway"/>
                <a:ea typeface="Raleway"/>
                <a:cs typeface="Raleway"/>
                <a:sym typeface="Raleway"/>
              </a:defRPr>
            </a:lvl5pPr>
            <a:lvl6pPr lvl="5" rtl="0">
              <a:spcBef>
                <a:spcPts val="0"/>
              </a:spcBef>
              <a:spcAft>
                <a:spcPts val="0"/>
              </a:spcAft>
              <a:buSzPts val="2800"/>
              <a:buFont typeface="Raleway"/>
              <a:buNone/>
              <a:defRPr b="1" sz="2800">
                <a:latin typeface="Raleway"/>
                <a:ea typeface="Raleway"/>
                <a:cs typeface="Raleway"/>
                <a:sym typeface="Raleway"/>
              </a:defRPr>
            </a:lvl6pPr>
            <a:lvl7pPr lvl="6" rtl="0">
              <a:spcBef>
                <a:spcPts val="0"/>
              </a:spcBef>
              <a:spcAft>
                <a:spcPts val="0"/>
              </a:spcAft>
              <a:buSzPts val="2800"/>
              <a:buFont typeface="Raleway"/>
              <a:buNone/>
              <a:defRPr b="1" sz="2800">
                <a:latin typeface="Raleway"/>
                <a:ea typeface="Raleway"/>
                <a:cs typeface="Raleway"/>
                <a:sym typeface="Raleway"/>
              </a:defRPr>
            </a:lvl7pPr>
            <a:lvl8pPr lvl="7" rtl="0">
              <a:spcBef>
                <a:spcPts val="0"/>
              </a:spcBef>
              <a:spcAft>
                <a:spcPts val="0"/>
              </a:spcAft>
              <a:buSzPts val="2800"/>
              <a:buFont typeface="Raleway"/>
              <a:buNone/>
              <a:defRPr b="1" sz="2800">
                <a:latin typeface="Raleway"/>
                <a:ea typeface="Raleway"/>
                <a:cs typeface="Raleway"/>
                <a:sym typeface="Raleway"/>
              </a:defRPr>
            </a:lvl8pPr>
            <a:lvl9pPr lvl="8" rtl="0">
              <a:spcBef>
                <a:spcPts val="0"/>
              </a:spcBef>
              <a:spcAft>
                <a:spcPts val="0"/>
              </a:spcAft>
              <a:buSzPts val="2800"/>
              <a:buFont typeface="Raleway"/>
              <a:buNone/>
              <a:defRPr b="1" sz="2800">
                <a:latin typeface="Raleway"/>
                <a:ea typeface="Raleway"/>
                <a:cs typeface="Raleway"/>
                <a:sym typeface="Raleway"/>
              </a:defRPr>
            </a:lvl9pPr>
          </a:lstStyle>
          <a:p/>
        </p:txBody>
      </p:sp>
      <p:sp>
        <p:nvSpPr>
          <p:cNvPr id="52" name="Google Shape;52;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11150" lvl="0" marL="457200" rtl="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rtl="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53" name="Google Shape;53;p13"/>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accent1"/>
                </a:solidFill>
                <a:latin typeface="Lato"/>
                <a:ea typeface="Lato"/>
                <a:cs typeface="Lato"/>
                <a:sym typeface="Lato"/>
              </a:defRPr>
            </a:lvl1pPr>
            <a:lvl2pPr lvl="1" rtl="0" algn="r">
              <a:buNone/>
              <a:defRPr sz="1000">
                <a:solidFill>
                  <a:schemeClr val="accent1"/>
                </a:solidFill>
                <a:latin typeface="Lato"/>
                <a:ea typeface="Lato"/>
                <a:cs typeface="Lato"/>
                <a:sym typeface="Lato"/>
              </a:defRPr>
            </a:lvl2pPr>
            <a:lvl3pPr lvl="2" rtl="0" algn="r">
              <a:buNone/>
              <a:defRPr sz="1000">
                <a:solidFill>
                  <a:schemeClr val="accent1"/>
                </a:solidFill>
                <a:latin typeface="Lato"/>
                <a:ea typeface="Lato"/>
                <a:cs typeface="Lato"/>
                <a:sym typeface="Lato"/>
              </a:defRPr>
            </a:lvl3pPr>
            <a:lvl4pPr lvl="3" rtl="0" algn="r">
              <a:buNone/>
              <a:defRPr sz="1000">
                <a:solidFill>
                  <a:schemeClr val="accent1"/>
                </a:solidFill>
                <a:latin typeface="Lato"/>
                <a:ea typeface="Lato"/>
                <a:cs typeface="Lato"/>
                <a:sym typeface="Lato"/>
              </a:defRPr>
            </a:lvl4pPr>
            <a:lvl5pPr lvl="4" rtl="0" algn="r">
              <a:buNone/>
              <a:defRPr sz="1000">
                <a:solidFill>
                  <a:schemeClr val="accent1"/>
                </a:solidFill>
                <a:latin typeface="Lato"/>
                <a:ea typeface="Lato"/>
                <a:cs typeface="Lato"/>
                <a:sym typeface="Lato"/>
              </a:defRPr>
            </a:lvl5pPr>
            <a:lvl6pPr lvl="5" rtl="0" algn="r">
              <a:buNone/>
              <a:defRPr sz="1000">
                <a:solidFill>
                  <a:schemeClr val="accent1"/>
                </a:solidFill>
                <a:latin typeface="Lato"/>
                <a:ea typeface="Lato"/>
                <a:cs typeface="Lato"/>
                <a:sym typeface="Lato"/>
              </a:defRPr>
            </a:lvl6pPr>
            <a:lvl7pPr lvl="6" rtl="0" algn="r">
              <a:buNone/>
              <a:defRPr sz="1000">
                <a:solidFill>
                  <a:schemeClr val="accent1"/>
                </a:solidFill>
                <a:latin typeface="Lato"/>
                <a:ea typeface="Lato"/>
                <a:cs typeface="Lato"/>
                <a:sym typeface="Lato"/>
              </a:defRPr>
            </a:lvl7pPr>
            <a:lvl8pPr lvl="7" rtl="0" algn="r">
              <a:buNone/>
              <a:defRPr sz="1000">
                <a:solidFill>
                  <a:schemeClr val="accent1"/>
                </a:solidFill>
                <a:latin typeface="Lato"/>
                <a:ea typeface="Lato"/>
                <a:cs typeface="Lato"/>
                <a:sym typeface="Lato"/>
              </a:defRPr>
            </a:lvl8pPr>
            <a:lvl9pPr lvl="8" rtl="0"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 Id="rId3" Type="http://schemas.openxmlformats.org/officeDocument/2006/relationships/image" Target="../media/image2.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 Id="rId3" Type="http://schemas.openxmlformats.org/officeDocument/2006/relationships/image" Target="../media/image2.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9EDEE"/>
        </a:solidFill>
      </p:bgPr>
    </p:bg>
    <p:spTree>
      <p:nvGrpSpPr>
        <p:cNvPr id="130" name="Shape 130"/>
        <p:cNvGrpSpPr/>
        <p:nvPr/>
      </p:nvGrpSpPr>
      <p:grpSpPr>
        <a:xfrm>
          <a:off x="0" y="0"/>
          <a:ext cx="0" cy="0"/>
          <a:chOff x="0" y="0"/>
          <a:chExt cx="0" cy="0"/>
        </a:xfrm>
      </p:grpSpPr>
      <p:sp>
        <p:nvSpPr>
          <p:cNvPr id="131" name="Google Shape;131;p25"/>
          <p:cNvSpPr txBox="1"/>
          <p:nvPr>
            <p:ph type="ctrTitle"/>
          </p:nvPr>
        </p:nvSpPr>
        <p:spPr>
          <a:xfrm>
            <a:off x="215400" y="1580400"/>
            <a:ext cx="8713200" cy="990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600">
                <a:latin typeface="Lato"/>
                <a:ea typeface="Lato"/>
                <a:cs typeface="Lato"/>
                <a:sym typeface="Lato"/>
              </a:rPr>
              <a:t>Instituciones que otorgan créditos hipotecarios en Chile</a:t>
            </a:r>
            <a:endParaRPr sz="3600">
              <a:latin typeface="Lato"/>
              <a:ea typeface="Lato"/>
              <a:cs typeface="Lato"/>
              <a:sym typeface="Lato"/>
            </a:endParaRPr>
          </a:p>
        </p:txBody>
      </p:sp>
      <p:sp>
        <p:nvSpPr>
          <p:cNvPr id="132" name="Google Shape;132;p25"/>
          <p:cNvSpPr/>
          <p:nvPr/>
        </p:nvSpPr>
        <p:spPr>
          <a:xfrm>
            <a:off x="789400" y="1134775"/>
            <a:ext cx="888000" cy="123300"/>
          </a:xfrm>
          <a:prstGeom prst="rect">
            <a:avLst/>
          </a:prstGeom>
          <a:solidFill>
            <a:srgbClr val="E9EDE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descr="LOGO_LETRA_GRANDE_NEGRO@2x.png" id="133" name="Google Shape;133;p25"/>
          <p:cNvPicPr preferRelativeResize="0"/>
          <p:nvPr/>
        </p:nvPicPr>
        <p:blipFill>
          <a:blip r:embed="rId3">
            <a:alphaModFix/>
          </a:blip>
          <a:stretch>
            <a:fillRect/>
          </a:stretch>
        </p:blipFill>
        <p:spPr>
          <a:xfrm>
            <a:off x="2905102" y="3696241"/>
            <a:ext cx="3207049" cy="73433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2"/>
        </a:solidFill>
      </p:bgPr>
    </p:bg>
    <p:spTree>
      <p:nvGrpSpPr>
        <p:cNvPr id="137" name="Shape 137"/>
        <p:cNvGrpSpPr/>
        <p:nvPr/>
      </p:nvGrpSpPr>
      <p:grpSpPr>
        <a:xfrm>
          <a:off x="0" y="0"/>
          <a:ext cx="0" cy="0"/>
          <a:chOff x="0" y="0"/>
          <a:chExt cx="0" cy="0"/>
        </a:xfrm>
      </p:grpSpPr>
      <p:sp>
        <p:nvSpPr>
          <p:cNvPr id="138" name="Google Shape;138;p26"/>
          <p:cNvSpPr txBox="1"/>
          <p:nvPr>
            <p:ph type="title"/>
          </p:nvPr>
        </p:nvSpPr>
        <p:spPr>
          <a:xfrm>
            <a:off x="789400" y="1758050"/>
            <a:ext cx="7939500" cy="151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lang="en" sz="2400">
                <a:solidFill>
                  <a:srgbClr val="000000"/>
                </a:solidFill>
              </a:rPr>
              <a:t>¿Sabes cuáles son tus opciones para conseguir el presupuesto necesario para financiar la compra de tu vivienda?</a:t>
            </a:r>
            <a:endParaRPr sz="2400">
              <a:solidFill>
                <a:srgbClr val="000000"/>
              </a:solidFill>
            </a:endParaRPr>
          </a:p>
          <a:p>
            <a:pPr indent="0" lvl="0" marL="0" rtl="0" algn="l">
              <a:spcBef>
                <a:spcPts val="0"/>
              </a:spcBef>
              <a:spcAft>
                <a:spcPts val="0"/>
              </a:spcAft>
              <a:buNone/>
            </a:pPr>
            <a:r>
              <a:t/>
            </a:r>
            <a:endParaRPr sz="2400">
              <a:solidFill>
                <a:srgbClr val="000000"/>
              </a:solidFill>
            </a:endParaRPr>
          </a:p>
        </p:txBody>
      </p:sp>
      <p:pic>
        <p:nvPicPr>
          <p:cNvPr descr="logo-footer.png" id="139" name="Google Shape;139;p26"/>
          <p:cNvPicPr preferRelativeResize="0"/>
          <p:nvPr/>
        </p:nvPicPr>
        <p:blipFill rotWithShape="1">
          <a:blip r:embed="rId3">
            <a:alphaModFix/>
          </a:blip>
          <a:srcRect b="11994" l="0" r="0" t="71742"/>
          <a:stretch/>
        </p:blipFill>
        <p:spPr>
          <a:xfrm>
            <a:off x="789400" y="1103925"/>
            <a:ext cx="3207050" cy="185000"/>
          </a:xfrm>
          <a:prstGeom prst="rect">
            <a:avLst/>
          </a:prstGeom>
          <a:noFill/>
          <a:ln>
            <a:noFill/>
          </a:ln>
        </p:spPr>
      </p:pic>
      <p:pic>
        <p:nvPicPr>
          <p:cNvPr descr="LOGO_LETRA_GRANDE_NEGRO@2x.png" id="140" name="Google Shape;140;p26"/>
          <p:cNvPicPr preferRelativeResize="0"/>
          <p:nvPr/>
        </p:nvPicPr>
        <p:blipFill>
          <a:blip r:embed="rId4">
            <a:alphaModFix/>
          </a:blip>
          <a:stretch>
            <a:fillRect/>
          </a:stretch>
        </p:blipFill>
        <p:spPr>
          <a:xfrm>
            <a:off x="7014825" y="4508675"/>
            <a:ext cx="1878824" cy="4302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2"/>
        </a:solidFill>
      </p:bgPr>
    </p:bg>
    <p:spTree>
      <p:nvGrpSpPr>
        <p:cNvPr id="144" name="Shape 144"/>
        <p:cNvGrpSpPr/>
        <p:nvPr/>
      </p:nvGrpSpPr>
      <p:grpSpPr>
        <a:xfrm>
          <a:off x="0" y="0"/>
          <a:ext cx="0" cy="0"/>
          <a:chOff x="0" y="0"/>
          <a:chExt cx="0" cy="0"/>
        </a:xfrm>
      </p:grpSpPr>
      <p:sp>
        <p:nvSpPr>
          <p:cNvPr id="145" name="Google Shape;145;p27"/>
          <p:cNvSpPr txBox="1"/>
          <p:nvPr>
            <p:ph type="title"/>
          </p:nvPr>
        </p:nvSpPr>
        <p:spPr>
          <a:xfrm>
            <a:off x="629100" y="1407075"/>
            <a:ext cx="7885800" cy="1518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lang="en" sz="2000">
                <a:solidFill>
                  <a:srgbClr val="000000"/>
                </a:solidFill>
              </a:rPr>
              <a:t>Si quieres dar el gran paso de comprar una casa o departamento, hay diversas alternativas en el mercado para conseguir el financiamiento. Hoy no sólo puedes optar a un crédito hipotecario a través de entidades bancarias, si no que también existen alternativas como las cajas de compensación, compañías de seguro, etc.</a:t>
            </a:r>
            <a:endParaRPr sz="2000">
              <a:solidFill>
                <a:srgbClr val="000000"/>
              </a:solidFill>
            </a:endParaRPr>
          </a:p>
          <a:p>
            <a:pPr indent="0" lvl="0" marL="0" rtl="0" algn="ctr">
              <a:spcBef>
                <a:spcPts val="0"/>
              </a:spcBef>
              <a:spcAft>
                <a:spcPts val="0"/>
              </a:spcAft>
              <a:buClr>
                <a:srgbClr val="000000"/>
              </a:buClr>
              <a:buSzPts val="1100"/>
              <a:buFont typeface="Arial"/>
              <a:buNone/>
            </a:pPr>
            <a:r>
              <a:t/>
            </a:r>
            <a:endParaRPr sz="2000">
              <a:solidFill>
                <a:srgbClr val="000000"/>
              </a:solidFill>
            </a:endParaRPr>
          </a:p>
          <a:p>
            <a:pPr indent="0" lvl="0" marL="0" rtl="0" algn="ctr">
              <a:spcBef>
                <a:spcPts val="0"/>
              </a:spcBef>
              <a:spcAft>
                <a:spcPts val="0"/>
              </a:spcAft>
              <a:buClr>
                <a:srgbClr val="000000"/>
              </a:buClr>
              <a:buSzPts val="1100"/>
              <a:buFont typeface="Arial"/>
              <a:buNone/>
            </a:pPr>
            <a:r>
              <a:rPr lang="en" sz="2000">
                <a:solidFill>
                  <a:srgbClr val="000000"/>
                </a:solidFill>
              </a:rPr>
              <a:t>Lo importante es que encuentres la mejor opción para ti, ya que ésta es una de las mayores inversiones que hacen los chilenos a lo largo de su vida. </a:t>
            </a:r>
            <a:endParaRPr sz="2000">
              <a:solidFill>
                <a:srgbClr val="000000"/>
              </a:solidFill>
            </a:endParaRPr>
          </a:p>
          <a:p>
            <a:pPr indent="0" lvl="0" marL="0" rtl="0" algn="ctr">
              <a:spcBef>
                <a:spcPts val="0"/>
              </a:spcBef>
              <a:spcAft>
                <a:spcPts val="0"/>
              </a:spcAft>
              <a:buClr>
                <a:srgbClr val="000000"/>
              </a:buClr>
              <a:buSzPts val="1100"/>
              <a:buFont typeface="Arial"/>
              <a:buNone/>
            </a:pPr>
            <a:r>
              <a:t/>
            </a:r>
            <a:endParaRPr sz="2000">
              <a:solidFill>
                <a:srgbClr val="000000"/>
              </a:solidFill>
            </a:endParaRPr>
          </a:p>
          <a:p>
            <a:pPr indent="0" lvl="0" marL="0" rtl="0" algn="ctr">
              <a:spcBef>
                <a:spcPts val="0"/>
              </a:spcBef>
              <a:spcAft>
                <a:spcPts val="0"/>
              </a:spcAft>
              <a:buClr>
                <a:srgbClr val="000000"/>
              </a:buClr>
              <a:buSzPts val="1100"/>
              <a:buFont typeface="Arial"/>
              <a:buNone/>
            </a:pPr>
            <a:r>
              <a:t/>
            </a:r>
            <a:endParaRPr sz="2000">
              <a:solidFill>
                <a:srgbClr val="000000"/>
              </a:solidFill>
            </a:endParaRPr>
          </a:p>
        </p:txBody>
      </p:sp>
      <p:pic>
        <p:nvPicPr>
          <p:cNvPr descr="logo-footer.png" id="146" name="Google Shape;146;p27"/>
          <p:cNvPicPr preferRelativeResize="0"/>
          <p:nvPr/>
        </p:nvPicPr>
        <p:blipFill rotWithShape="1">
          <a:blip r:embed="rId3">
            <a:alphaModFix/>
          </a:blip>
          <a:srcRect b="11994" l="0" r="0" t="71742"/>
          <a:stretch/>
        </p:blipFill>
        <p:spPr>
          <a:xfrm>
            <a:off x="789400" y="1103925"/>
            <a:ext cx="3207050" cy="185000"/>
          </a:xfrm>
          <a:prstGeom prst="rect">
            <a:avLst/>
          </a:prstGeom>
          <a:noFill/>
          <a:ln>
            <a:noFill/>
          </a:ln>
        </p:spPr>
      </p:pic>
      <p:pic>
        <p:nvPicPr>
          <p:cNvPr descr="LOGO_LETRA_GRANDE_NEGRO@2x.png" id="147" name="Google Shape;147;p27"/>
          <p:cNvPicPr preferRelativeResize="0"/>
          <p:nvPr/>
        </p:nvPicPr>
        <p:blipFill>
          <a:blip r:embed="rId4">
            <a:alphaModFix/>
          </a:blip>
          <a:stretch>
            <a:fillRect/>
          </a:stretch>
        </p:blipFill>
        <p:spPr>
          <a:xfrm>
            <a:off x="7014825" y="4508675"/>
            <a:ext cx="1878824" cy="4302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pic>
        <p:nvPicPr>
          <p:cNvPr descr="logo-top.png" id="152" name="Google Shape;152;p28"/>
          <p:cNvPicPr preferRelativeResize="0"/>
          <p:nvPr/>
        </p:nvPicPr>
        <p:blipFill rotWithShape="1">
          <a:blip r:embed="rId3">
            <a:alphaModFix/>
          </a:blip>
          <a:srcRect b="11436" l="0" r="0" t="72852"/>
          <a:stretch/>
        </p:blipFill>
        <p:spPr>
          <a:xfrm>
            <a:off x="599675" y="1100425"/>
            <a:ext cx="3981725" cy="222025"/>
          </a:xfrm>
          <a:prstGeom prst="rect">
            <a:avLst/>
          </a:prstGeom>
          <a:noFill/>
          <a:ln>
            <a:noFill/>
          </a:ln>
        </p:spPr>
      </p:pic>
      <p:pic>
        <p:nvPicPr>
          <p:cNvPr descr="LOGO_LETRA_GRANDE_NEGRO@2x.png" id="153" name="Google Shape;153;p28"/>
          <p:cNvPicPr preferRelativeResize="0"/>
          <p:nvPr/>
        </p:nvPicPr>
        <p:blipFill>
          <a:blip r:embed="rId4">
            <a:alphaModFix/>
          </a:blip>
          <a:stretch>
            <a:fillRect/>
          </a:stretch>
        </p:blipFill>
        <p:spPr>
          <a:xfrm>
            <a:off x="7014825" y="4508675"/>
            <a:ext cx="1878824" cy="430200"/>
          </a:xfrm>
          <a:prstGeom prst="rect">
            <a:avLst/>
          </a:prstGeom>
          <a:noFill/>
          <a:ln>
            <a:noFill/>
          </a:ln>
        </p:spPr>
      </p:pic>
      <p:sp>
        <p:nvSpPr>
          <p:cNvPr id="154" name="Google Shape;154;p28"/>
          <p:cNvSpPr txBox="1"/>
          <p:nvPr/>
        </p:nvSpPr>
        <p:spPr>
          <a:xfrm>
            <a:off x="666000" y="2175750"/>
            <a:ext cx="7812000" cy="2267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b="1" lang="en" sz="1500">
                <a:solidFill>
                  <a:srgbClr val="666666"/>
                </a:solidFill>
                <a:highlight>
                  <a:srgbClr val="FFFFFF"/>
                </a:highlight>
                <a:latin typeface="Lato"/>
                <a:ea typeface="Lato"/>
                <a:cs typeface="Lato"/>
                <a:sym typeface="Lato"/>
              </a:rPr>
              <a:t>Es una de las alternativa más conocidas. En este caso tienes múltiples productos (por ejemplo, mutuos hipotecarios y créditos en letras) y entidades bancarias para elegir. Por lo que te recomendamos cotizar y comparar. Las diferencias entre bancos pueden ser de varios millones de pesos. </a:t>
            </a:r>
            <a:endParaRPr b="1" sz="1500">
              <a:solidFill>
                <a:srgbClr val="666666"/>
              </a:solidFill>
              <a:highlight>
                <a:srgbClr val="FFFFFF"/>
              </a:highlight>
              <a:latin typeface="Lato"/>
              <a:ea typeface="Lato"/>
              <a:cs typeface="Lato"/>
              <a:sym typeface="Lato"/>
            </a:endParaRPr>
          </a:p>
          <a:p>
            <a:pPr indent="0" lvl="0" marL="0" rtl="0" algn="l">
              <a:spcBef>
                <a:spcPts val="0"/>
              </a:spcBef>
              <a:spcAft>
                <a:spcPts val="0"/>
              </a:spcAft>
              <a:buClr>
                <a:srgbClr val="000000"/>
              </a:buClr>
              <a:buSzPts val="1100"/>
              <a:buFont typeface="Arial"/>
              <a:buNone/>
            </a:pPr>
            <a:r>
              <a:t/>
            </a:r>
            <a:endParaRPr b="1" sz="1500">
              <a:solidFill>
                <a:srgbClr val="666666"/>
              </a:solidFill>
              <a:highlight>
                <a:srgbClr val="FFFFFF"/>
              </a:highlight>
              <a:latin typeface="Lato"/>
              <a:ea typeface="Lato"/>
              <a:cs typeface="Lato"/>
              <a:sym typeface="Lato"/>
            </a:endParaRPr>
          </a:p>
          <a:p>
            <a:pPr indent="0" lvl="0" marL="0" rtl="0" algn="l">
              <a:spcBef>
                <a:spcPts val="0"/>
              </a:spcBef>
              <a:spcAft>
                <a:spcPts val="0"/>
              </a:spcAft>
              <a:buNone/>
            </a:pPr>
            <a:r>
              <a:rPr b="1" lang="en" sz="1500">
                <a:solidFill>
                  <a:srgbClr val="666666"/>
                </a:solidFill>
                <a:highlight>
                  <a:srgbClr val="FFFFFF"/>
                </a:highlight>
                <a:latin typeface="Lato"/>
                <a:ea typeface="Lato"/>
                <a:cs typeface="Lato"/>
                <a:sym typeface="Lato"/>
              </a:rPr>
              <a:t>Para conseguir la aprobación de este crédito, el banco te hará una evaluación comercial. Con este objetivo, te pedirá documentos como liquidaciones de sueldo, acreditación de patrimonio, deudas del consumidor, etc.</a:t>
            </a:r>
            <a:endParaRPr b="1" sz="1500">
              <a:solidFill>
                <a:srgbClr val="666666"/>
              </a:solidFill>
              <a:highlight>
                <a:srgbClr val="FFFFFF"/>
              </a:highlight>
              <a:latin typeface="Lato"/>
              <a:ea typeface="Lato"/>
              <a:cs typeface="Lato"/>
              <a:sym typeface="Lato"/>
            </a:endParaRPr>
          </a:p>
        </p:txBody>
      </p:sp>
      <p:sp>
        <p:nvSpPr>
          <p:cNvPr id="155" name="Google Shape;155;p28"/>
          <p:cNvSpPr txBox="1"/>
          <p:nvPr/>
        </p:nvSpPr>
        <p:spPr>
          <a:xfrm>
            <a:off x="666000" y="1394575"/>
            <a:ext cx="7647900" cy="781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2400">
                <a:latin typeface="Raleway"/>
                <a:ea typeface="Raleway"/>
                <a:cs typeface="Raleway"/>
                <a:sym typeface="Raleway"/>
              </a:rPr>
              <a:t>Bancos</a:t>
            </a:r>
            <a:endParaRPr b="1" sz="2400">
              <a:latin typeface="Raleway"/>
              <a:ea typeface="Raleway"/>
              <a:cs typeface="Raleway"/>
              <a:sym typeface="Raleway"/>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pic>
        <p:nvPicPr>
          <p:cNvPr descr="logo-top.png" id="160" name="Google Shape;160;p29"/>
          <p:cNvPicPr preferRelativeResize="0"/>
          <p:nvPr/>
        </p:nvPicPr>
        <p:blipFill rotWithShape="1">
          <a:blip r:embed="rId3">
            <a:alphaModFix/>
          </a:blip>
          <a:srcRect b="11436" l="0" r="0" t="72852"/>
          <a:stretch/>
        </p:blipFill>
        <p:spPr>
          <a:xfrm>
            <a:off x="599675" y="1100425"/>
            <a:ext cx="3981725" cy="222025"/>
          </a:xfrm>
          <a:prstGeom prst="rect">
            <a:avLst/>
          </a:prstGeom>
          <a:noFill/>
          <a:ln>
            <a:noFill/>
          </a:ln>
        </p:spPr>
      </p:pic>
      <p:pic>
        <p:nvPicPr>
          <p:cNvPr descr="LOGO_LETRA_GRANDE_NEGRO@2x.png" id="161" name="Google Shape;161;p29"/>
          <p:cNvPicPr preferRelativeResize="0"/>
          <p:nvPr/>
        </p:nvPicPr>
        <p:blipFill>
          <a:blip r:embed="rId4">
            <a:alphaModFix/>
          </a:blip>
          <a:stretch>
            <a:fillRect/>
          </a:stretch>
        </p:blipFill>
        <p:spPr>
          <a:xfrm>
            <a:off x="7014825" y="4508675"/>
            <a:ext cx="1878824" cy="430200"/>
          </a:xfrm>
          <a:prstGeom prst="rect">
            <a:avLst/>
          </a:prstGeom>
          <a:noFill/>
          <a:ln>
            <a:noFill/>
          </a:ln>
        </p:spPr>
      </p:pic>
      <p:sp>
        <p:nvSpPr>
          <p:cNvPr id="162" name="Google Shape;162;p29"/>
          <p:cNvSpPr txBox="1"/>
          <p:nvPr/>
        </p:nvSpPr>
        <p:spPr>
          <a:xfrm>
            <a:off x="740625" y="2290563"/>
            <a:ext cx="7812000" cy="2267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rgbClr val="666666"/>
                </a:solidFill>
                <a:highlight>
                  <a:srgbClr val="FFFFFF"/>
                </a:highlight>
                <a:latin typeface="Lato"/>
                <a:ea typeface="Lato"/>
                <a:cs typeface="Lato"/>
                <a:sym typeface="Lato"/>
              </a:rPr>
              <a:t>Las cajas de compensación son una alternativa desde 2008, cuando entraron a competir en este mercado. Son una buena opción cuando se trata de montos más reducidos. Pero ojo, no todo el mundo puede optar a un crédito hipotecario en este tipo de institución. Para ello, la normativa autoriza a que sea sólo para afiliados vigentes.</a:t>
            </a:r>
            <a:endParaRPr b="1" sz="1800">
              <a:solidFill>
                <a:srgbClr val="666666"/>
              </a:solidFill>
              <a:highlight>
                <a:srgbClr val="FFFFFF"/>
              </a:highlight>
              <a:latin typeface="Lato"/>
              <a:ea typeface="Lato"/>
              <a:cs typeface="Lato"/>
              <a:sym typeface="Lato"/>
            </a:endParaRPr>
          </a:p>
        </p:txBody>
      </p:sp>
      <p:sp>
        <p:nvSpPr>
          <p:cNvPr id="163" name="Google Shape;163;p29"/>
          <p:cNvSpPr txBox="1"/>
          <p:nvPr/>
        </p:nvSpPr>
        <p:spPr>
          <a:xfrm>
            <a:off x="599675" y="1347063"/>
            <a:ext cx="7647900" cy="918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2400">
                <a:latin typeface="Raleway"/>
                <a:ea typeface="Raleway"/>
                <a:cs typeface="Raleway"/>
                <a:sym typeface="Raleway"/>
              </a:rPr>
              <a:t>Cajas de compensación y cooperativas de ahorro y crédito</a:t>
            </a:r>
            <a:endParaRPr b="1" sz="2400">
              <a:latin typeface="Raleway"/>
              <a:ea typeface="Raleway"/>
              <a:cs typeface="Raleway"/>
              <a:sym typeface="Raleway"/>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pic>
        <p:nvPicPr>
          <p:cNvPr descr="logo-top.png" id="168" name="Google Shape;168;p30"/>
          <p:cNvPicPr preferRelativeResize="0"/>
          <p:nvPr/>
        </p:nvPicPr>
        <p:blipFill rotWithShape="1">
          <a:blip r:embed="rId3">
            <a:alphaModFix/>
          </a:blip>
          <a:srcRect b="11436" l="0" r="0" t="72852"/>
          <a:stretch/>
        </p:blipFill>
        <p:spPr>
          <a:xfrm>
            <a:off x="599675" y="1100425"/>
            <a:ext cx="3981725" cy="222025"/>
          </a:xfrm>
          <a:prstGeom prst="rect">
            <a:avLst/>
          </a:prstGeom>
          <a:noFill/>
          <a:ln>
            <a:noFill/>
          </a:ln>
        </p:spPr>
      </p:pic>
      <p:pic>
        <p:nvPicPr>
          <p:cNvPr descr="LOGO_LETRA_GRANDE_NEGRO@2x.png" id="169" name="Google Shape;169;p30"/>
          <p:cNvPicPr preferRelativeResize="0"/>
          <p:nvPr/>
        </p:nvPicPr>
        <p:blipFill>
          <a:blip r:embed="rId4">
            <a:alphaModFix/>
          </a:blip>
          <a:stretch>
            <a:fillRect/>
          </a:stretch>
        </p:blipFill>
        <p:spPr>
          <a:xfrm>
            <a:off x="7014825" y="4508675"/>
            <a:ext cx="1878824" cy="430200"/>
          </a:xfrm>
          <a:prstGeom prst="rect">
            <a:avLst/>
          </a:prstGeom>
          <a:noFill/>
          <a:ln>
            <a:noFill/>
          </a:ln>
        </p:spPr>
      </p:pic>
      <p:sp>
        <p:nvSpPr>
          <p:cNvPr id="170" name="Google Shape;170;p30"/>
          <p:cNvSpPr txBox="1"/>
          <p:nvPr/>
        </p:nvSpPr>
        <p:spPr>
          <a:xfrm>
            <a:off x="740625" y="2290563"/>
            <a:ext cx="7812000" cy="2267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b="1" lang="en" sz="1800">
                <a:solidFill>
                  <a:srgbClr val="666666"/>
                </a:solidFill>
                <a:highlight>
                  <a:srgbClr val="FFFFFF"/>
                </a:highlight>
                <a:latin typeface="Lato"/>
                <a:ea typeface="Lato"/>
                <a:cs typeface="Lato"/>
                <a:sym typeface="Lato"/>
              </a:rPr>
              <a:t>En este caso, quienes gestionan los préstamos son las mutuarias. Se trata de filiales de las compañías de seguros o parte del holding o conglomerado financiero al que pertenecen.</a:t>
            </a:r>
            <a:endParaRPr b="1" sz="1800">
              <a:solidFill>
                <a:srgbClr val="666666"/>
              </a:solidFill>
              <a:highlight>
                <a:srgbClr val="FFFFFF"/>
              </a:highlight>
              <a:latin typeface="Lato"/>
              <a:ea typeface="Lato"/>
              <a:cs typeface="Lato"/>
              <a:sym typeface="Lato"/>
            </a:endParaRPr>
          </a:p>
          <a:p>
            <a:pPr indent="0" lvl="0" marL="0" rtl="0" algn="l">
              <a:spcBef>
                <a:spcPts val="0"/>
              </a:spcBef>
              <a:spcAft>
                <a:spcPts val="0"/>
              </a:spcAft>
              <a:buClr>
                <a:srgbClr val="000000"/>
              </a:buClr>
              <a:buSzPts val="1100"/>
              <a:buFont typeface="Arial"/>
              <a:buNone/>
            </a:pPr>
            <a:r>
              <a:t/>
            </a:r>
            <a:endParaRPr b="1" sz="1800">
              <a:solidFill>
                <a:srgbClr val="666666"/>
              </a:solidFill>
              <a:highlight>
                <a:srgbClr val="FFFFFF"/>
              </a:highlight>
              <a:latin typeface="Lato"/>
              <a:ea typeface="Lato"/>
              <a:cs typeface="Lato"/>
              <a:sym typeface="Lato"/>
            </a:endParaRPr>
          </a:p>
          <a:p>
            <a:pPr indent="0" lvl="0" marL="0" rtl="0" algn="l">
              <a:spcBef>
                <a:spcPts val="0"/>
              </a:spcBef>
              <a:spcAft>
                <a:spcPts val="0"/>
              </a:spcAft>
              <a:buClr>
                <a:srgbClr val="000000"/>
              </a:buClr>
              <a:buSzPts val="1100"/>
              <a:buFont typeface="Arial"/>
              <a:buNone/>
            </a:pPr>
            <a:r>
              <a:rPr b="1" lang="en" sz="1800">
                <a:solidFill>
                  <a:srgbClr val="666666"/>
                </a:solidFill>
                <a:highlight>
                  <a:srgbClr val="FFFFFF"/>
                </a:highlight>
                <a:latin typeface="Lato"/>
                <a:ea typeface="Lato"/>
                <a:cs typeface="Lato"/>
                <a:sym typeface="Lato"/>
              </a:rPr>
              <a:t> Al igual que con los bancos, para acceder a un crédito hipotecario de una compañía de seguros es necesario contar con un pie mínimo, es por esto que se dice que apunta a un segmento económico más alto. También ofrecen meses de gracia y la propiedad financiada es la garantía del préstamo.</a:t>
            </a:r>
            <a:endParaRPr b="1" sz="1800">
              <a:solidFill>
                <a:srgbClr val="666666"/>
              </a:solidFill>
              <a:highlight>
                <a:srgbClr val="FFFFFF"/>
              </a:highlight>
              <a:latin typeface="Lato"/>
              <a:ea typeface="Lato"/>
              <a:cs typeface="Lato"/>
              <a:sym typeface="Lato"/>
            </a:endParaRPr>
          </a:p>
          <a:p>
            <a:pPr indent="0" lvl="0" marL="0" rtl="0" algn="l">
              <a:spcBef>
                <a:spcPts val="0"/>
              </a:spcBef>
              <a:spcAft>
                <a:spcPts val="0"/>
              </a:spcAft>
              <a:buNone/>
            </a:pPr>
            <a:r>
              <a:t/>
            </a:r>
            <a:endParaRPr b="1" sz="1800">
              <a:solidFill>
                <a:srgbClr val="666666"/>
              </a:solidFill>
              <a:highlight>
                <a:srgbClr val="FFFFFF"/>
              </a:highlight>
              <a:latin typeface="Lato"/>
              <a:ea typeface="Lato"/>
              <a:cs typeface="Lato"/>
              <a:sym typeface="Lato"/>
            </a:endParaRPr>
          </a:p>
        </p:txBody>
      </p:sp>
      <p:sp>
        <p:nvSpPr>
          <p:cNvPr id="171" name="Google Shape;171;p30"/>
          <p:cNvSpPr txBox="1"/>
          <p:nvPr/>
        </p:nvSpPr>
        <p:spPr>
          <a:xfrm>
            <a:off x="599675" y="1246250"/>
            <a:ext cx="7647900" cy="7848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2400">
                <a:latin typeface="Raleway"/>
                <a:ea typeface="Raleway"/>
                <a:cs typeface="Raleway"/>
                <a:sym typeface="Raleway"/>
              </a:rPr>
              <a:t>Compañías de seguros</a:t>
            </a:r>
            <a:endParaRPr b="1" sz="2400">
              <a:latin typeface="Raleway"/>
              <a:ea typeface="Raleway"/>
              <a:cs typeface="Raleway"/>
              <a:sym typeface="Raleway"/>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Google Shape;176;p31"/>
          <p:cNvSpPr/>
          <p:nvPr/>
        </p:nvSpPr>
        <p:spPr>
          <a:xfrm>
            <a:off x="789400" y="1134775"/>
            <a:ext cx="888000" cy="123300"/>
          </a:xfrm>
          <a:prstGeom prst="rect">
            <a:avLst/>
          </a:prstGeom>
          <a:solidFill>
            <a:srgbClr val="E9EDE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descr="LOGO_LETRA_GRANDE_NEGRO@2x.png" id="177" name="Google Shape;177;p31"/>
          <p:cNvPicPr preferRelativeResize="0"/>
          <p:nvPr/>
        </p:nvPicPr>
        <p:blipFill>
          <a:blip r:embed="rId3">
            <a:alphaModFix/>
          </a:blip>
          <a:stretch>
            <a:fillRect/>
          </a:stretch>
        </p:blipFill>
        <p:spPr>
          <a:xfrm>
            <a:off x="828913" y="1714662"/>
            <a:ext cx="7486173" cy="17141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