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aleway"/>
      <p:regular r:id="rId16"/>
      <p:bold r:id="rId17"/>
      <p:italic r:id="rId18"/>
      <p:boldItalic r:id="rId19"/>
    </p:embeddedFont>
    <p:embeddedFont>
      <p:font typeface="Lato"/>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Lato-regular.fntdata"/><Relationship Id="rId11" Type="http://schemas.openxmlformats.org/officeDocument/2006/relationships/slide" Target="slides/slide6.xml"/><Relationship Id="rId22" Type="http://schemas.openxmlformats.org/officeDocument/2006/relationships/font" Target="fonts/Lato-italic.fntdata"/><Relationship Id="rId10" Type="http://schemas.openxmlformats.org/officeDocument/2006/relationships/slide" Target="slides/slide5.xml"/><Relationship Id="rId21" Type="http://schemas.openxmlformats.org/officeDocument/2006/relationships/font" Target="fonts/Lato-bold.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Lato-bold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aleway-bold.fntdata"/><Relationship Id="rId16" Type="http://schemas.openxmlformats.org/officeDocument/2006/relationships/font" Target="fonts/Raleway-regular.fntdata"/><Relationship Id="rId5" Type="http://schemas.openxmlformats.org/officeDocument/2006/relationships/notesMaster" Target="notesMasters/notesMaster1.xml"/><Relationship Id="rId19" Type="http://schemas.openxmlformats.org/officeDocument/2006/relationships/font" Target="fonts/Raleway-boldItalic.fntdata"/><Relationship Id="rId6" Type="http://schemas.openxmlformats.org/officeDocument/2006/relationships/slide" Target="slides/slide1.xml"/><Relationship Id="rId18" Type="http://schemas.openxmlformats.org/officeDocument/2006/relationships/font" Target="fonts/Raleway-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358b4f40ad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358b4f40a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358b4f40ad_0_30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358b4f40ad_0_3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358b4f40ad_0_8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358b4f40ad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40b7e64712_0_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40b7e64712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358b4f40ad_0_16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358b4f40ad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3f3a2e09b7_0_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3f3a2e09b7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Google Shape;164;g40b7e64712_0_1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40b7e64712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40b7e64712_0_2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40b7e64712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g40b7e64712_0_3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40b7e64712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g3e3daebd50_0_1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3e3daebd50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lt2"/>
        </a:solidFill>
      </p:bgPr>
    </p:bg>
    <p:spTree>
      <p:nvGrpSpPr>
        <p:cNvPr id="54" name="Shape 54"/>
        <p:cNvGrpSpPr/>
        <p:nvPr/>
      </p:nvGrpSpPr>
      <p:grpSpPr>
        <a:xfrm>
          <a:off x="0" y="0"/>
          <a:ext cx="0" cy="0"/>
          <a:chOff x="0" y="0"/>
          <a:chExt cx="0" cy="0"/>
        </a:xfrm>
      </p:grpSpPr>
      <p:sp>
        <p:nvSpPr>
          <p:cNvPr id="55" name="Google Shape;55;p14"/>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6" name="Google Shape;56;p14"/>
          <p:cNvGrpSpPr/>
          <p:nvPr/>
        </p:nvGrpSpPr>
        <p:grpSpPr>
          <a:xfrm>
            <a:off x="830392" y="1191256"/>
            <a:ext cx="745763" cy="45826"/>
            <a:chOff x="4580561" y="2589004"/>
            <a:chExt cx="1064464" cy="25200"/>
          </a:xfrm>
        </p:grpSpPr>
        <p:sp>
          <p:nvSpPr>
            <p:cNvPr id="57" name="Google Shape;57;p1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14"/>
          <p:cNvSpPr txBox="1"/>
          <p:nvPr>
            <p:ph type="ctrTitle"/>
          </p:nvPr>
        </p:nvSpPr>
        <p:spPr>
          <a:xfrm>
            <a:off x="729450" y="1322450"/>
            <a:ext cx="7688100" cy="1664700"/>
          </a:xfrm>
          <a:prstGeom prst="rect">
            <a:avLst/>
          </a:prstGeom>
        </p:spPr>
        <p:txBody>
          <a:bodyPr anchorCtr="0" anchor="t" bIns="91425" lIns="91425" spcFirstLastPara="1" rIns="91425" wrap="square" tIns="91425"/>
          <a:lstStyle>
            <a:lvl1pPr lvl="0" rtl="0">
              <a:spcBef>
                <a:spcPts val="0"/>
              </a:spcBef>
              <a:spcAft>
                <a:spcPts val="0"/>
              </a:spcAft>
              <a:buClr>
                <a:schemeClr val="dk2"/>
              </a:buClr>
              <a:buSzPts val="4200"/>
              <a:buNone/>
              <a:defRPr sz="4200">
                <a:solidFill>
                  <a:schemeClr val="dk2"/>
                </a:solidFill>
              </a:defRPr>
            </a:lvl1pPr>
            <a:lvl2pPr lvl="1" rtl="0">
              <a:spcBef>
                <a:spcPts val="0"/>
              </a:spcBef>
              <a:spcAft>
                <a:spcPts val="0"/>
              </a:spcAft>
              <a:buClr>
                <a:schemeClr val="dk2"/>
              </a:buClr>
              <a:buSzPts val="4200"/>
              <a:buNone/>
              <a:defRPr sz="4200">
                <a:solidFill>
                  <a:schemeClr val="dk2"/>
                </a:solidFill>
              </a:defRPr>
            </a:lvl2pPr>
            <a:lvl3pPr lvl="2" rtl="0">
              <a:spcBef>
                <a:spcPts val="0"/>
              </a:spcBef>
              <a:spcAft>
                <a:spcPts val="0"/>
              </a:spcAft>
              <a:buClr>
                <a:schemeClr val="dk2"/>
              </a:buClr>
              <a:buSzPts val="4200"/>
              <a:buNone/>
              <a:defRPr sz="4200">
                <a:solidFill>
                  <a:schemeClr val="dk2"/>
                </a:solidFill>
              </a:defRPr>
            </a:lvl3pPr>
            <a:lvl4pPr lvl="3" rtl="0">
              <a:spcBef>
                <a:spcPts val="0"/>
              </a:spcBef>
              <a:spcAft>
                <a:spcPts val="0"/>
              </a:spcAft>
              <a:buClr>
                <a:schemeClr val="dk2"/>
              </a:buClr>
              <a:buSzPts val="4200"/>
              <a:buNone/>
              <a:defRPr sz="4200">
                <a:solidFill>
                  <a:schemeClr val="dk2"/>
                </a:solidFill>
              </a:defRPr>
            </a:lvl4pPr>
            <a:lvl5pPr lvl="4" rtl="0">
              <a:spcBef>
                <a:spcPts val="0"/>
              </a:spcBef>
              <a:spcAft>
                <a:spcPts val="0"/>
              </a:spcAft>
              <a:buClr>
                <a:schemeClr val="dk2"/>
              </a:buClr>
              <a:buSzPts val="4200"/>
              <a:buNone/>
              <a:defRPr sz="4200">
                <a:solidFill>
                  <a:schemeClr val="dk2"/>
                </a:solidFill>
              </a:defRPr>
            </a:lvl5pPr>
            <a:lvl6pPr lvl="5" rtl="0">
              <a:spcBef>
                <a:spcPts val="0"/>
              </a:spcBef>
              <a:spcAft>
                <a:spcPts val="0"/>
              </a:spcAft>
              <a:buClr>
                <a:schemeClr val="dk2"/>
              </a:buClr>
              <a:buSzPts val="4200"/>
              <a:buNone/>
              <a:defRPr sz="4200">
                <a:solidFill>
                  <a:schemeClr val="dk2"/>
                </a:solidFill>
              </a:defRPr>
            </a:lvl6pPr>
            <a:lvl7pPr lvl="6" rtl="0">
              <a:spcBef>
                <a:spcPts val="0"/>
              </a:spcBef>
              <a:spcAft>
                <a:spcPts val="0"/>
              </a:spcAft>
              <a:buClr>
                <a:schemeClr val="dk2"/>
              </a:buClr>
              <a:buSzPts val="4200"/>
              <a:buNone/>
              <a:defRPr sz="4200">
                <a:solidFill>
                  <a:schemeClr val="dk2"/>
                </a:solidFill>
              </a:defRPr>
            </a:lvl7pPr>
            <a:lvl8pPr lvl="7" rtl="0">
              <a:spcBef>
                <a:spcPts val="0"/>
              </a:spcBef>
              <a:spcAft>
                <a:spcPts val="0"/>
              </a:spcAft>
              <a:buClr>
                <a:schemeClr val="dk2"/>
              </a:buClr>
              <a:buSzPts val="4200"/>
              <a:buNone/>
              <a:defRPr sz="4200">
                <a:solidFill>
                  <a:schemeClr val="dk2"/>
                </a:solidFill>
              </a:defRPr>
            </a:lvl8pPr>
            <a:lvl9pPr lvl="8" rtl="0">
              <a:spcBef>
                <a:spcPts val="0"/>
              </a:spcBef>
              <a:spcAft>
                <a:spcPts val="0"/>
              </a:spcAft>
              <a:buClr>
                <a:schemeClr val="dk2"/>
              </a:buClr>
              <a:buSzPts val="4200"/>
              <a:buNone/>
              <a:defRPr sz="4200">
                <a:solidFill>
                  <a:schemeClr val="dk2"/>
                </a:solidFill>
              </a:defRPr>
            </a:lvl9pPr>
          </a:lstStyle>
          <a:p/>
        </p:txBody>
      </p:sp>
      <p:sp>
        <p:nvSpPr>
          <p:cNvPr id="60" name="Google Shape;60;p14"/>
          <p:cNvSpPr txBox="1"/>
          <p:nvPr>
            <p:ph idx="1" type="subTitle"/>
          </p:nvPr>
        </p:nvSpPr>
        <p:spPr>
          <a:xfrm>
            <a:off x="729627" y="3172900"/>
            <a:ext cx="7688100" cy="541200"/>
          </a:xfrm>
          <a:prstGeom prst="rect">
            <a:avLst/>
          </a:prstGeom>
        </p:spPr>
        <p:txBody>
          <a:bodyPr anchorCtr="0" anchor="t" bIns="91425" lIns="91425" spcFirstLastPara="1" rIns="91425" wrap="square" tIns="91425"/>
          <a:lstStyle>
            <a:lvl1pPr lvl="0" rtl="0">
              <a:lnSpc>
                <a:spcPct val="100000"/>
              </a:lnSpc>
              <a:spcBef>
                <a:spcPts val="0"/>
              </a:spcBef>
              <a:spcAft>
                <a:spcPts val="0"/>
              </a:spcAft>
              <a:buSzPts val="1600"/>
              <a:buNone/>
              <a:defRPr sz="1600"/>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p:txBody>
      </p:sp>
      <p:sp>
        <p:nvSpPr>
          <p:cNvPr id="61" name="Google Shape;61;p1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62" name="Shape 62"/>
        <p:cNvGrpSpPr/>
        <p:nvPr/>
      </p:nvGrpSpPr>
      <p:grpSpPr>
        <a:xfrm>
          <a:off x="0" y="0"/>
          <a:ext cx="0" cy="0"/>
          <a:chOff x="0" y="0"/>
          <a:chExt cx="0" cy="0"/>
        </a:xfrm>
      </p:grpSpPr>
      <p:grpSp>
        <p:nvGrpSpPr>
          <p:cNvPr id="63" name="Google Shape;63;p15"/>
          <p:cNvGrpSpPr/>
          <p:nvPr/>
        </p:nvGrpSpPr>
        <p:grpSpPr>
          <a:xfrm>
            <a:off x="830392" y="1191256"/>
            <a:ext cx="745763" cy="45826"/>
            <a:chOff x="4580561" y="2589004"/>
            <a:chExt cx="1064464" cy="25200"/>
          </a:xfrm>
        </p:grpSpPr>
        <p:sp>
          <p:nvSpPr>
            <p:cNvPr id="64" name="Google Shape;64;p15"/>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5"/>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15"/>
          <p:cNvSpPr txBox="1"/>
          <p:nvPr>
            <p:ph type="title"/>
          </p:nvPr>
        </p:nvSpPr>
        <p:spPr>
          <a:xfrm>
            <a:off x="729450" y="1322450"/>
            <a:ext cx="7688400" cy="1518600"/>
          </a:xfrm>
          <a:prstGeom prst="rect">
            <a:avLst/>
          </a:prstGeom>
        </p:spPr>
        <p:txBody>
          <a:bodyPr anchorCtr="0" anchor="t" bIns="91425" lIns="91425" spcFirstLastPara="1" rIns="91425" wrap="square" tIns="91425"/>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p:txBody>
      </p:sp>
      <p:sp>
        <p:nvSpPr>
          <p:cNvPr id="67" name="Google Shape;67;p15"/>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68" name="Shape 68"/>
        <p:cNvGrpSpPr/>
        <p:nvPr/>
      </p:nvGrpSpPr>
      <p:grpSpPr>
        <a:xfrm>
          <a:off x="0" y="0"/>
          <a:ext cx="0" cy="0"/>
          <a:chOff x="0" y="0"/>
          <a:chExt cx="0" cy="0"/>
        </a:xfrm>
      </p:grpSpPr>
      <p:sp>
        <p:nvSpPr>
          <p:cNvPr id="69" name="Google Shape;69;p1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0" name="Google Shape;70;p16"/>
          <p:cNvGrpSpPr/>
          <p:nvPr/>
        </p:nvGrpSpPr>
        <p:grpSpPr>
          <a:xfrm>
            <a:off x="830392" y="1191256"/>
            <a:ext cx="745763" cy="45826"/>
            <a:chOff x="4580561" y="2589004"/>
            <a:chExt cx="1064464" cy="25200"/>
          </a:xfrm>
        </p:grpSpPr>
        <p:sp>
          <p:nvSpPr>
            <p:cNvPr id="71" name="Google Shape;71;p1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3" name="Google Shape;73;p16"/>
          <p:cNvSpPr txBox="1"/>
          <p:nvPr>
            <p:ph type="title"/>
          </p:nvPr>
        </p:nvSpPr>
        <p:spPr>
          <a:xfrm>
            <a:off x="729450" y="1318650"/>
            <a:ext cx="7688700" cy="535200"/>
          </a:xfrm>
          <a:prstGeom prst="rect">
            <a:avLst/>
          </a:prstGeom>
        </p:spPr>
        <p:txBody>
          <a:bodyPr anchorCtr="0" anchor="t" bIns="91425" lIns="91425" spcFirstLastPara="1" rIns="91425" wrap="square" tIns="91425"/>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74" name="Google Shape;74;p16"/>
          <p:cNvSpPr txBox="1"/>
          <p:nvPr>
            <p:ph idx="1" type="body"/>
          </p:nvPr>
        </p:nvSpPr>
        <p:spPr>
          <a:xfrm>
            <a:off x="729450" y="2078875"/>
            <a:ext cx="7688700" cy="22611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75" name="Google Shape;75;p16"/>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76" name="Shape 76"/>
        <p:cNvGrpSpPr/>
        <p:nvPr/>
      </p:nvGrpSpPr>
      <p:grpSpPr>
        <a:xfrm>
          <a:off x="0" y="0"/>
          <a:ext cx="0" cy="0"/>
          <a:chOff x="0" y="0"/>
          <a:chExt cx="0" cy="0"/>
        </a:xfrm>
      </p:grpSpPr>
      <p:sp>
        <p:nvSpPr>
          <p:cNvPr id="77" name="Google Shape;77;p1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8" name="Google Shape;78;p17"/>
          <p:cNvGrpSpPr/>
          <p:nvPr/>
        </p:nvGrpSpPr>
        <p:grpSpPr>
          <a:xfrm>
            <a:off x="830392" y="1191256"/>
            <a:ext cx="745763" cy="45826"/>
            <a:chOff x="4580561" y="2589004"/>
            <a:chExt cx="1064464" cy="25200"/>
          </a:xfrm>
        </p:grpSpPr>
        <p:sp>
          <p:nvSpPr>
            <p:cNvPr id="79" name="Google Shape;79;p1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1" name="Google Shape;81;p17"/>
          <p:cNvSpPr txBox="1"/>
          <p:nvPr>
            <p:ph type="title"/>
          </p:nvPr>
        </p:nvSpPr>
        <p:spPr>
          <a:xfrm>
            <a:off x="729450" y="1318650"/>
            <a:ext cx="7688400" cy="535200"/>
          </a:xfrm>
          <a:prstGeom prst="rect">
            <a:avLst/>
          </a:prstGeom>
        </p:spPr>
        <p:txBody>
          <a:bodyPr anchorCtr="0" anchor="t" bIns="91425" lIns="91425" spcFirstLastPara="1" rIns="91425" wrap="square" tIns="91425"/>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82" name="Google Shape;82;p17"/>
          <p:cNvSpPr txBox="1"/>
          <p:nvPr>
            <p:ph idx="1" type="body"/>
          </p:nvPr>
        </p:nvSpPr>
        <p:spPr>
          <a:xfrm>
            <a:off x="729325" y="2078875"/>
            <a:ext cx="3774300" cy="22611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83" name="Google Shape;83;p17"/>
          <p:cNvSpPr txBox="1"/>
          <p:nvPr>
            <p:ph idx="2" type="body"/>
          </p:nvPr>
        </p:nvSpPr>
        <p:spPr>
          <a:xfrm>
            <a:off x="4643604" y="2078875"/>
            <a:ext cx="3774300" cy="22611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84" name="Google Shape;84;p17"/>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85" name="Shape 85"/>
        <p:cNvGrpSpPr/>
        <p:nvPr/>
      </p:nvGrpSpPr>
      <p:grpSpPr>
        <a:xfrm>
          <a:off x="0" y="0"/>
          <a:ext cx="0" cy="0"/>
          <a:chOff x="0" y="0"/>
          <a:chExt cx="0" cy="0"/>
        </a:xfrm>
      </p:grpSpPr>
      <p:sp>
        <p:nvSpPr>
          <p:cNvPr id="86" name="Google Shape;86;p18"/>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7" name="Google Shape;87;p18"/>
          <p:cNvGrpSpPr/>
          <p:nvPr/>
        </p:nvGrpSpPr>
        <p:grpSpPr>
          <a:xfrm>
            <a:off x="830392" y="1191256"/>
            <a:ext cx="745763" cy="45826"/>
            <a:chOff x="4580561" y="2589004"/>
            <a:chExt cx="1064464" cy="25200"/>
          </a:xfrm>
        </p:grpSpPr>
        <p:sp>
          <p:nvSpPr>
            <p:cNvPr id="88" name="Google Shape;88;p18"/>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8"/>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0" name="Google Shape;90;p18"/>
          <p:cNvSpPr txBox="1"/>
          <p:nvPr>
            <p:ph type="title"/>
          </p:nvPr>
        </p:nvSpPr>
        <p:spPr>
          <a:xfrm>
            <a:off x="729450" y="1318650"/>
            <a:ext cx="7688400" cy="535200"/>
          </a:xfrm>
          <a:prstGeom prst="rect">
            <a:avLst/>
          </a:prstGeom>
        </p:spPr>
        <p:txBody>
          <a:bodyPr anchorCtr="0" anchor="t" bIns="91425" lIns="91425" spcFirstLastPara="1" rIns="91425" wrap="square" tIns="91425"/>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91" name="Google Shape;91;p18"/>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92" name="Shape 92"/>
        <p:cNvGrpSpPr/>
        <p:nvPr/>
      </p:nvGrpSpPr>
      <p:grpSpPr>
        <a:xfrm>
          <a:off x="0" y="0"/>
          <a:ext cx="0" cy="0"/>
          <a:chOff x="0" y="0"/>
          <a:chExt cx="0" cy="0"/>
        </a:xfrm>
      </p:grpSpPr>
      <p:sp>
        <p:nvSpPr>
          <p:cNvPr id="93" name="Google Shape;93;p19"/>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4" name="Google Shape;94;p19"/>
          <p:cNvGrpSpPr/>
          <p:nvPr/>
        </p:nvGrpSpPr>
        <p:grpSpPr>
          <a:xfrm>
            <a:off x="830392" y="1191256"/>
            <a:ext cx="745763" cy="45826"/>
            <a:chOff x="4580561" y="2589004"/>
            <a:chExt cx="1064464" cy="25200"/>
          </a:xfrm>
        </p:grpSpPr>
        <p:sp>
          <p:nvSpPr>
            <p:cNvPr id="95" name="Google Shape;95;p1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7" name="Google Shape;97;p19"/>
          <p:cNvSpPr txBox="1"/>
          <p:nvPr>
            <p:ph type="title"/>
          </p:nvPr>
        </p:nvSpPr>
        <p:spPr>
          <a:xfrm>
            <a:off x="730000" y="1318650"/>
            <a:ext cx="3300900" cy="1381500"/>
          </a:xfrm>
          <a:prstGeom prst="rect">
            <a:avLst/>
          </a:prstGeom>
        </p:spPr>
        <p:txBody>
          <a:bodyPr anchorCtr="0" anchor="t" bIns="91425" lIns="91425" spcFirstLastPara="1" rIns="91425" wrap="square" tIns="91425"/>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98" name="Google Shape;98;p19"/>
          <p:cNvSpPr txBox="1"/>
          <p:nvPr>
            <p:ph idx="1" type="body"/>
          </p:nvPr>
        </p:nvSpPr>
        <p:spPr>
          <a:xfrm>
            <a:off x="721225" y="2781725"/>
            <a:ext cx="3300900" cy="15975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99" name="Google Shape;99;p1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3"/>
        </a:solidFill>
      </p:bgPr>
    </p:bg>
    <p:spTree>
      <p:nvGrpSpPr>
        <p:cNvPr id="100" name="Shape 100"/>
        <p:cNvGrpSpPr/>
        <p:nvPr/>
      </p:nvGrpSpPr>
      <p:grpSpPr>
        <a:xfrm>
          <a:off x="0" y="0"/>
          <a:ext cx="0" cy="0"/>
          <a:chOff x="0" y="0"/>
          <a:chExt cx="0" cy="0"/>
        </a:xfrm>
      </p:grpSpPr>
      <p:grpSp>
        <p:nvGrpSpPr>
          <p:cNvPr id="101" name="Google Shape;101;p20"/>
          <p:cNvGrpSpPr/>
          <p:nvPr/>
        </p:nvGrpSpPr>
        <p:grpSpPr>
          <a:xfrm>
            <a:off x="830392" y="4169130"/>
            <a:ext cx="745763" cy="45826"/>
            <a:chOff x="4580561" y="2589004"/>
            <a:chExt cx="1064464" cy="25200"/>
          </a:xfrm>
        </p:grpSpPr>
        <p:sp>
          <p:nvSpPr>
            <p:cNvPr id="102" name="Google Shape;102;p20"/>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20"/>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4" name="Google Shape;104;p20"/>
          <p:cNvSpPr txBox="1"/>
          <p:nvPr>
            <p:ph type="title"/>
          </p:nvPr>
        </p:nvSpPr>
        <p:spPr>
          <a:xfrm>
            <a:off x="729450" y="864300"/>
            <a:ext cx="7021200" cy="2985000"/>
          </a:xfrm>
          <a:prstGeom prst="rect">
            <a:avLst/>
          </a:prstGeom>
        </p:spPr>
        <p:txBody>
          <a:bodyPr anchorCtr="0" anchor="ctr" bIns="91425" lIns="91425" spcFirstLastPara="1" rIns="91425" wrap="square" tIns="91425"/>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p:txBody>
      </p:sp>
      <p:sp>
        <p:nvSpPr>
          <p:cNvPr id="105" name="Google Shape;105;p20"/>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106" name="Shape 106"/>
        <p:cNvGrpSpPr/>
        <p:nvPr/>
      </p:nvGrpSpPr>
      <p:grpSpPr>
        <a:xfrm>
          <a:off x="0" y="0"/>
          <a:ext cx="0" cy="0"/>
          <a:chOff x="0" y="0"/>
          <a:chExt cx="0" cy="0"/>
        </a:xfrm>
      </p:grpSpPr>
      <p:sp>
        <p:nvSpPr>
          <p:cNvPr id="107" name="Google Shape;107;p21"/>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8" name="Google Shape;108;p21"/>
          <p:cNvGrpSpPr/>
          <p:nvPr/>
        </p:nvGrpSpPr>
        <p:grpSpPr>
          <a:xfrm>
            <a:off x="830392" y="1191256"/>
            <a:ext cx="745763" cy="45826"/>
            <a:chOff x="4580561" y="2589004"/>
            <a:chExt cx="1064464" cy="25200"/>
          </a:xfrm>
        </p:grpSpPr>
        <p:sp>
          <p:nvSpPr>
            <p:cNvPr id="109" name="Google Shape;109;p21"/>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1"/>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1" name="Google Shape;111;p21"/>
          <p:cNvSpPr txBox="1"/>
          <p:nvPr>
            <p:ph type="title"/>
          </p:nvPr>
        </p:nvSpPr>
        <p:spPr>
          <a:xfrm>
            <a:off x="730000" y="1318650"/>
            <a:ext cx="3300900" cy="1687200"/>
          </a:xfrm>
          <a:prstGeom prst="rect">
            <a:avLst/>
          </a:prstGeom>
        </p:spPr>
        <p:txBody>
          <a:bodyPr anchorCtr="0" anchor="t" bIns="91425" lIns="91425" spcFirstLastPara="1" rIns="91425" wrap="square" tIns="91425"/>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112" name="Google Shape;112;p21"/>
          <p:cNvSpPr txBox="1"/>
          <p:nvPr>
            <p:ph idx="1" type="subTitle"/>
          </p:nvPr>
        </p:nvSpPr>
        <p:spPr>
          <a:xfrm>
            <a:off x="724950" y="3161525"/>
            <a:ext cx="3300900" cy="759000"/>
          </a:xfrm>
          <a:prstGeom prst="rect">
            <a:avLst/>
          </a:prstGeom>
        </p:spPr>
        <p:txBody>
          <a:bodyPr anchorCtr="0" anchor="t" bIns="91425" lIns="91425" spcFirstLastPara="1" rIns="91425" wrap="square" tIns="91425"/>
          <a:lstStyle>
            <a:lvl1pPr lvl="0" rtl="0">
              <a:lnSpc>
                <a:spcPct val="100000"/>
              </a:lnSpc>
              <a:spcBef>
                <a:spcPts val="0"/>
              </a:spcBef>
              <a:spcAft>
                <a:spcPts val="0"/>
              </a:spcAft>
              <a:buSzPts val="1600"/>
              <a:buNone/>
              <a:defRPr sz="1600"/>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p:txBody>
      </p:sp>
      <p:sp>
        <p:nvSpPr>
          <p:cNvPr id="113" name="Google Shape;113;p21"/>
          <p:cNvSpPr txBox="1"/>
          <p:nvPr>
            <p:ph idx="2" type="body"/>
          </p:nvPr>
        </p:nvSpPr>
        <p:spPr>
          <a:xfrm>
            <a:off x="5174225" y="1352625"/>
            <a:ext cx="3374400" cy="3025500"/>
          </a:xfrm>
          <a:prstGeom prst="rect">
            <a:avLst/>
          </a:prstGeom>
        </p:spPr>
        <p:txBody>
          <a:bodyPr anchorCtr="0" anchor="t" bIns="91425" lIns="91425" spcFirstLastPara="1" rIns="91425" wrap="square" tIns="91425"/>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114" name="Google Shape;114;p21"/>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115" name="Shape 115"/>
        <p:cNvGrpSpPr/>
        <p:nvPr/>
      </p:nvGrpSpPr>
      <p:grpSpPr>
        <a:xfrm>
          <a:off x="0" y="0"/>
          <a:ext cx="0" cy="0"/>
          <a:chOff x="0" y="0"/>
          <a:chExt cx="0" cy="0"/>
        </a:xfrm>
      </p:grpSpPr>
      <p:sp>
        <p:nvSpPr>
          <p:cNvPr id="116" name="Google Shape;116;p22"/>
          <p:cNvSpPr txBox="1"/>
          <p:nvPr>
            <p:ph idx="1" type="body"/>
          </p:nvPr>
        </p:nvSpPr>
        <p:spPr>
          <a:xfrm>
            <a:off x="724950" y="4372551"/>
            <a:ext cx="7697400" cy="460500"/>
          </a:xfrm>
          <a:prstGeom prst="rect">
            <a:avLst/>
          </a:prstGeom>
        </p:spPr>
        <p:txBody>
          <a:bodyPr anchorCtr="0" anchor="ctr" bIns="91425" lIns="91425" spcFirstLastPara="1" rIns="91425" wrap="square" tIns="91425"/>
          <a:lstStyle>
            <a:lvl1pPr indent="-228600" lvl="0" marL="457200" rtl="0">
              <a:lnSpc>
                <a:spcPct val="100000"/>
              </a:lnSpc>
              <a:spcBef>
                <a:spcPts val="0"/>
              </a:spcBef>
              <a:spcAft>
                <a:spcPts val="0"/>
              </a:spcAft>
              <a:buSzPts val="1300"/>
              <a:buNone/>
              <a:defRPr/>
            </a:lvl1pPr>
          </a:lstStyle>
          <a:p/>
        </p:txBody>
      </p:sp>
      <p:sp>
        <p:nvSpPr>
          <p:cNvPr id="117" name="Google Shape;117;p2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dk1"/>
        </a:solidFill>
      </p:bgPr>
    </p:bg>
    <p:spTree>
      <p:nvGrpSpPr>
        <p:cNvPr id="118" name="Shape 118"/>
        <p:cNvGrpSpPr/>
        <p:nvPr/>
      </p:nvGrpSpPr>
      <p:grpSpPr>
        <a:xfrm>
          <a:off x="0" y="0"/>
          <a:ext cx="0" cy="0"/>
          <a:chOff x="0" y="0"/>
          <a:chExt cx="0" cy="0"/>
        </a:xfrm>
      </p:grpSpPr>
      <p:grpSp>
        <p:nvGrpSpPr>
          <p:cNvPr id="119" name="Google Shape;119;p23"/>
          <p:cNvGrpSpPr/>
          <p:nvPr/>
        </p:nvGrpSpPr>
        <p:grpSpPr>
          <a:xfrm>
            <a:off x="830392" y="4169130"/>
            <a:ext cx="745763" cy="45826"/>
            <a:chOff x="4580561" y="2589004"/>
            <a:chExt cx="1064464" cy="25200"/>
          </a:xfrm>
        </p:grpSpPr>
        <p:sp>
          <p:nvSpPr>
            <p:cNvPr id="120" name="Google Shape;120;p2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2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2" name="Google Shape;122;p23"/>
          <p:cNvSpPr txBox="1"/>
          <p:nvPr>
            <p:ph hasCustomPrompt="1" type="title"/>
          </p:nvPr>
        </p:nvSpPr>
        <p:spPr>
          <a:xfrm>
            <a:off x="729450" y="733950"/>
            <a:ext cx="7688400" cy="1244700"/>
          </a:xfrm>
          <a:prstGeom prst="rect">
            <a:avLst/>
          </a:prstGeom>
        </p:spPr>
        <p:txBody>
          <a:bodyPr anchorCtr="0" anchor="t" bIns="91425" lIns="91425" spcFirstLastPara="1" rIns="91425" wrap="square" tIns="91425"/>
          <a:lstStyle>
            <a:lvl1pPr lvl="0" rtl="0">
              <a:spcBef>
                <a:spcPts val="0"/>
              </a:spcBef>
              <a:spcAft>
                <a:spcPts val="0"/>
              </a:spcAft>
              <a:buClr>
                <a:schemeClr val="lt1"/>
              </a:buClr>
              <a:buSzPts val="8000"/>
              <a:buNone/>
              <a:defRPr sz="8000">
                <a:solidFill>
                  <a:schemeClr val="lt1"/>
                </a:solidFill>
              </a:defRPr>
            </a:lvl1pPr>
            <a:lvl2pPr lvl="1" rtl="0">
              <a:spcBef>
                <a:spcPts val="0"/>
              </a:spcBef>
              <a:spcAft>
                <a:spcPts val="0"/>
              </a:spcAft>
              <a:buClr>
                <a:schemeClr val="lt1"/>
              </a:buClr>
              <a:buSzPts val="8000"/>
              <a:buNone/>
              <a:defRPr sz="8000">
                <a:solidFill>
                  <a:schemeClr val="lt1"/>
                </a:solidFill>
              </a:defRPr>
            </a:lvl2pPr>
            <a:lvl3pPr lvl="2" rtl="0">
              <a:spcBef>
                <a:spcPts val="0"/>
              </a:spcBef>
              <a:spcAft>
                <a:spcPts val="0"/>
              </a:spcAft>
              <a:buClr>
                <a:schemeClr val="lt1"/>
              </a:buClr>
              <a:buSzPts val="8000"/>
              <a:buNone/>
              <a:defRPr sz="8000">
                <a:solidFill>
                  <a:schemeClr val="lt1"/>
                </a:solidFill>
              </a:defRPr>
            </a:lvl3pPr>
            <a:lvl4pPr lvl="3" rtl="0">
              <a:spcBef>
                <a:spcPts val="0"/>
              </a:spcBef>
              <a:spcAft>
                <a:spcPts val="0"/>
              </a:spcAft>
              <a:buClr>
                <a:schemeClr val="lt1"/>
              </a:buClr>
              <a:buSzPts val="8000"/>
              <a:buNone/>
              <a:defRPr sz="8000">
                <a:solidFill>
                  <a:schemeClr val="lt1"/>
                </a:solidFill>
              </a:defRPr>
            </a:lvl4pPr>
            <a:lvl5pPr lvl="4" rtl="0">
              <a:spcBef>
                <a:spcPts val="0"/>
              </a:spcBef>
              <a:spcAft>
                <a:spcPts val="0"/>
              </a:spcAft>
              <a:buClr>
                <a:schemeClr val="lt1"/>
              </a:buClr>
              <a:buSzPts val="8000"/>
              <a:buNone/>
              <a:defRPr sz="8000">
                <a:solidFill>
                  <a:schemeClr val="lt1"/>
                </a:solidFill>
              </a:defRPr>
            </a:lvl5pPr>
            <a:lvl6pPr lvl="5" rtl="0">
              <a:spcBef>
                <a:spcPts val="0"/>
              </a:spcBef>
              <a:spcAft>
                <a:spcPts val="0"/>
              </a:spcAft>
              <a:buClr>
                <a:schemeClr val="lt1"/>
              </a:buClr>
              <a:buSzPts val="8000"/>
              <a:buNone/>
              <a:defRPr sz="8000">
                <a:solidFill>
                  <a:schemeClr val="lt1"/>
                </a:solidFill>
              </a:defRPr>
            </a:lvl6pPr>
            <a:lvl7pPr lvl="6" rtl="0">
              <a:spcBef>
                <a:spcPts val="0"/>
              </a:spcBef>
              <a:spcAft>
                <a:spcPts val="0"/>
              </a:spcAft>
              <a:buClr>
                <a:schemeClr val="lt1"/>
              </a:buClr>
              <a:buSzPts val="8000"/>
              <a:buNone/>
              <a:defRPr sz="8000">
                <a:solidFill>
                  <a:schemeClr val="lt1"/>
                </a:solidFill>
              </a:defRPr>
            </a:lvl7pPr>
            <a:lvl8pPr lvl="7" rtl="0">
              <a:spcBef>
                <a:spcPts val="0"/>
              </a:spcBef>
              <a:spcAft>
                <a:spcPts val="0"/>
              </a:spcAft>
              <a:buClr>
                <a:schemeClr val="lt1"/>
              </a:buClr>
              <a:buSzPts val="8000"/>
              <a:buNone/>
              <a:defRPr sz="8000">
                <a:solidFill>
                  <a:schemeClr val="lt1"/>
                </a:solidFill>
              </a:defRPr>
            </a:lvl8pPr>
            <a:lvl9pPr lvl="8" rtl="0">
              <a:spcBef>
                <a:spcPts val="0"/>
              </a:spcBef>
              <a:spcAft>
                <a:spcPts val="0"/>
              </a:spcAft>
              <a:buClr>
                <a:schemeClr val="lt1"/>
              </a:buClr>
              <a:buSzPts val="8000"/>
              <a:buNone/>
              <a:defRPr sz="8000">
                <a:solidFill>
                  <a:schemeClr val="lt1"/>
                </a:solidFill>
              </a:defRPr>
            </a:lvl9pPr>
          </a:lstStyle>
          <a:p>
            <a:r>
              <a:t>xx%</a:t>
            </a:r>
          </a:p>
        </p:txBody>
      </p:sp>
      <p:sp>
        <p:nvSpPr>
          <p:cNvPr id="123" name="Google Shape;123;p23"/>
          <p:cNvSpPr txBox="1"/>
          <p:nvPr>
            <p:ph idx="1" type="body"/>
          </p:nvPr>
        </p:nvSpPr>
        <p:spPr>
          <a:xfrm>
            <a:off x="729450" y="2272888"/>
            <a:ext cx="7688400" cy="1580400"/>
          </a:xfrm>
          <a:prstGeom prst="rect">
            <a:avLst/>
          </a:prstGeom>
        </p:spPr>
        <p:txBody>
          <a:bodyPr anchorCtr="0" anchor="t" bIns="91425" lIns="91425" spcFirstLastPara="1" rIns="91425" wrap="square" tIns="91425"/>
          <a:lstStyle>
            <a:lvl1pPr indent="-311150" lvl="0" marL="457200" rtl="0">
              <a:spcBef>
                <a:spcPts val="0"/>
              </a:spcBef>
              <a:spcAft>
                <a:spcPts val="0"/>
              </a:spcAft>
              <a:buClr>
                <a:schemeClr val="lt1"/>
              </a:buClr>
              <a:buSzPts val="1300"/>
              <a:buChar char="●"/>
              <a:defRPr>
                <a:solidFill>
                  <a:schemeClr val="lt1"/>
                </a:solidFill>
              </a:defRPr>
            </a:lvl1pPr>
            <a:lvl2pPr indent="-298450" lvl="1" marL="914400" rtl="0">
              <a:spcBef>
                <a:spcPts val="1600"/>
              </a:spcBef>
              <a:spcAft>
                <a:spcPts val="0"/>
              </a:spcAft>
              <a:buClr>
                <a:schemeClr val="lt1"/>
              </a:buClr>
              <a:buSzPts val="1100"/>
              <a:buChar char="○"/>
              <a:defRPr>
                <a:solidFill>
                  <a:schemeClr val="lt1"/>
                </a:solidFill>
              </a:defRPr>
            </a:lvl2pPr>
            <a:lvl3pPr indent="-298450" lvl="2" marL="1371600" rtl="0">
              <a:spcBef>
                <a:spcPts val="1600"/>
              </a:spcBef>
              <a:spcAft>
                <a:spcPts val="0"/>
              </a:spcAft>
              <a:buClr>
                <a:schemeClr val="lt1"/>
              </a:buClr>
              <a:buSzPts val="1100"/>
              <a:buChar char="■"/>
              <a:defRPr>
                <a:solidFill>
                  <a:schemeClr val="lt1"/>
                </a:solidFill>
              </a:defRPr>
            </a:lvl3pPr>
            <a:lvl4pPr indent="-298450" lvl="3" marL="1828800" rtl="0">
              <a:spcBef>
                <a:spcPts val="1600"/>
              </a:spcBef>
              <a:spcAft>
                <a:spcPts val="0"/>
              </a:spcAft>
              <a:buClr>
                <a:schemeClr val="lt1"/>
              </a:buClr>
              <a:buSzPts val="1100"/>
              <a:buChar char="●"/>
              <a:defRPr>
                <a:solidFill>
                  <a:schemeClr val="lt1"/>
                </a:solidFill>
              </a:defRPr>
            </a:lvl4pPr>
            <a:lvl5pPr indent="-298450" lvl="4" marL="2286000" rtl="0">
              <a:spcBef>
                <a:spcPts val="1600"/>
              </a:spcBef>
              <a:spcAft>
                <a:spcPts val="0"/>
              </a:spcAft>
              <a:buClr>
                <a:schemeClr val="lt1"/>
              </a:buClr>
              <a:buSzPts val="1100"/>
              <a:buChar char="○"/>
              <a:defRPr>
                <a:solidFill>
                  <a:schemeClr val="lt1"/>
                </a:solidFill>
              </a:defRPr>
            </a:lvl5pPr>
            <a:lvl6pPr indent="-298450" lvl="5" marL="2743200" rtl="0">
              <a:spcBef>
                <a:spcPts val="1600"/>
              </a:spcBef>
              <a:spcAft>
                <a:spcPts val="0"/>
              </a:spcAft>
              <a:buClr>
                <a:schemeClr val="lt1"/>
              </a:buClr>
              <a:buSzPts val="1100"/>
              <a:buChar char="■"/>
              <a:defRPr>
                <a:solidFill>
                  <a:schemeClr val="lt1"/>
                </a:solidFill>
              </a:defRPr>
            </a:lvl6pPr>
            <a:lvl7pPr indent="-298450" lvl="6" marL="3200400" rtl="0">
              <a:spcBef>
                <a:spcPts val="1600"/>
              </a:spcBef>
              <a:spcAft>
                <a:spcPts val="0"/>
              </a:spcAft>
              <a:buClr>
                <a:schemeClr val="lt1"/>
              </a:buClr>
              <a:buSzPts val="1100"/>
              <a:buChar char="●"/>
              <a:defRPr>
                <a:solidFill>
                  <a:schemeClr val="lt1"/>
                </a:solidFill>
              </a:defRPr>
            </a:lvl7pPr>
            <a:lvl8pPr indent="-298450" lvl="7" marL="3657600" rtl="0">
              <a:spcBef>
                <a:spcPts val="1600"/>
              </a:spcBef>
              <a:spcAft>
                <a:spcPts val="0"/>
              </a:spcAft>
              <a:buClr>
                <a:schemeClr val="lt1"/>
              </a:buClr>
              <a:buSzPts val="1100"/>
              <a:buChar char="○"/>
              <a:defRPr>
                <a:solidFill>
                  <a:schemeClr val="lt1"/>
                </a:solidFill>
              </a:defRPr>
            </a:lvl8pPr>
            <a:lvl9pPr indent="-298450" lvl="8" marL="4114800" rtl="0">
              <a:spcBef>
                <a:spcPts val="1600"/>
              </a:spcBef>
              <a:spcAft>
                <a:spcPts val="1600"/>
              </a:spcAft>
              <a:buClr>
                <a:schemeClr val="lt1"/>
              </a:buClr>
              <a:buSzPts val="1100"/>
              <a:buChar char="■"/>
              <a:defRPr>
                <a:solidFill>
                  <a:schemeClr val="lt1"/>
                </a:solidFill>
              </a:defRPr>
            </a:lvl9pPr>
          </a:lstStyle>
          <a:p/>
        </p:txBody>
      </p:sp>
      <p:sp>
        <p:nvSpPr>
          <p:cNvPr id="124" name="Google Shape;124;p23"/>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5" name="Shape 125"/>
        <p:cNvGrpSpPr/>
        <p:nvPr/>
      </p:nvGrpSpPr>
      <p:grpSpPr>
        <a:xfrm>
          <a:off x="0" y="0"/>
          <a:ext cx="0" cy="0"/>
          <a:chOff x="0" y="0"/>
          <a:chExt cx="0" cy="0"/>
        </a:xfrm>
      </p:grpSpPr>
      <p:sp>
        <p:nvSpPr>
          <p:cNvPr id="126" name="Google Shape;126;p2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treamline">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lstStyle>
            <a:lvl1pPr lvl="0" rtl="0">
              <a:spcBef>
                <a:spcPts val="0"/>
              </a:spcBef>
              <a:spcAft>
                <a:spcPts val="0"/>
              </a:spcAft>
              <a:buSzPts val="2800"/>
              <a:buFont typeface="Raleway"/>
              <a:buNone/>
              <a:defRPr b="1" sz="2800">
                <a:latin typeface="Raleway"/>
                <a:ea typeface="Raleway"/>
                <a:cs typeface="Raleway"/>
                <a:sym typeface="Raleway"/>
              </a:defRPr>
            </a:lvl1pPr>
            <a:lvl2pPr lvl="1" rtl="0">
              <a:spcBef>
                <a:spcPts val="0"/>
              </a:spcBef>
              <a:spcAft>
                <a:spcPts val="0"/>
              </a:spcAft>
              <a:buSzPts val="2800"/>
              <a:buFont typeface="Raleway"/>
              <a:buNone/>
              <a:defRPr b="1" sz="2800">
                <a:latin typeface="Raleway"/>
                <a:ea typeface="Raleway"/>
                <a:cs typeface="Raleway"/>
                <a:sym typeface="Raleway"/>
              </a:defRPr>
            </a:lvl2pPr>
            <a:lvl3pPr lvl="2" rtl="0">
              <a:spcBef>
                <a:spcPts val="0"/>
              </a:spcBef>
              <a:spcAft>
                <a:spcPts val="0"/>
              </a:spcAft>
              <a:buSzPts val="2800"/>
              <a:buFont typeface="Raleway"/>
              <a:buNone/>
              <a:defRPr b="1" sz="2800">
                <a:latin typeface="Raleway"/>
                <a:ea typeface="Raleway"/>
                <a:cs typeface="Raleway"/>
                <a:sym typeface="Raleway"/>
              </a:defRPr>
            </a:lvl3pPr>
            <a:lvl4pPr lvl="3" rtl="0">
              <a:spcBef>
                <a:spcPts val="0"/>
              </a:spcBef>
              <a:spcAft>
                <a:spcPts val="0"/>
              </a:spcAft>
              <a:buSzPts val="2800"/>
              <a:buFont typeface="Raleway"/>
              <a:buNone/>
              <a:defRPr b="1" sz="2800">
                <a:latin typeface="Raleway"/>
                <a:ea typeface="Raleway"/>
                <a:cs typeface="Raleway"/>
                <a:sym typeface="Raleway"/>
              </a:defRPr>
            </a:lvl4pPr>
            <a:lvl5pPr lvl="4" rtl="0">
              <a:spcBef>
                <a:spcPts val="0"/>
              </a:spcBef>
              <a:spcAft>
                <a:spcPts val="0"/>
              </a:spcAft>
              <a:buSzPts val="2800"/>
              <a:buFont typeface="Raleway"/>
              <a:buNone/>
              <a:defRPr b="1" sz="2800">
                <a:latin typeface="Raleway"/>
                <a:ea typeface="Raleway"/>
                <a:cs typeface="Raleway"/>
                <a:sym typeface="Raleway"/>
              </a:defRPr>
            </a:lvl5pPr>
            <a:lvl6pPr lvl="5" rtl="0">
              <a:spcBef>
                <a:spcPts val="0"/>
              </a:spcBef>
              <a:spcAft>
                <a:spcPts val="0"/>
              </a:spcAft>
              <a:buSzPts val="2800"/>
              <a:buFont typeface="Raleway"/>
              <a:buNone/>
              <a:defRPr b="1" sz="2800">
                <a:latin typeface="Raleway"/>
                <a:ea typeface="Raleway"/>
                <a:cs typeface="Raleway"/>
                <a:sym typeface="Raleway"/>
              </a:defRPr>
            </a:lvl6pPr>
            <a:lvl7pPr lvl="6" rtl="0">
              <a:spcBef>
                <a:spcPts val="0"/>
              </a:spcBef>
              <a:spcAft>
                <a:spcPts val="0"/>
              </a:spcAft>
              <a:buSzPts val="2800"/>
              <a:buFont typeface="Raleway"/>
              <a:buNone/>
              <a:defRPr b="1" sz="2800">
                <a:latin typeface="Raleway"/>
                <a:ea typeface="Raleway"/>
                <a:cs typeface="Raleway"/>
                <a:sym typeface="Raleway"/>
              </a:defRPr>
            </a:lvl7pPr>
            <a:lvl8pPr lvl="7" rtl="0">
              <a:spcBef>
                <a:spcPts val="0"/>
              </a:spcBef>
              <a:spcAft>
                <a:spcPts val="0"/>
              </a:spcAft>
              <a:buSzPts val="2800"/>
              <a:buFont typeface="Raleway"/>
              <a:buNone/>
              <a:defRPr b="1" sz="2800">
                <a:latin typeface="Raleway"/>
                <a:ea typeface="Raleway"/>
                <a:cs typeface="Raleway"/>
                <a:sym typeface="Raleway"/>
              </a:defRPr>
            </a:lvl8pPr>
            <a:lvl9pPr lvl="8" rtl="0">
              <a:spcBef>
                <a:spcPts val="0"/>
              </a:spcBef>
              <a:spcAft>
                <a:spcPts val="0"/>
              </a:spcAft>
              <a:buSzPts val="2800"/>
              <a:buFont typeface="Raleway"/>
              <a:buNone/>
              <a:defRPr b="1" sz="2800">
                <a:latin typeface="Raleway"/>
                <a:ea typeface="Raleway"/>
                <a:cs typeface="Raleway"/>
                <a:sym typeface="Raleway"/>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11150" lvl="0" marL="457200" rtl="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rtl="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53" name="Google Shape;53;p13"/>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accent1"/>
                </a:solidFill>
                <a:latin typeface="Lato"/>
                <a:ea typeface="Lato"/>
                <a:cs typeface="Lato"/>
                <a:sym typeface="Lato"/>
              </a:defRPr>
            </a:lvl1pPr>
            <a:lvl2pPr lvl="1" rtl="0" algn="r">
              <a:buNone/>
              <a:defRPr sz="1000">
                <a:solidFill>
                  <a:schemeClr val="accent1"/>
                </a:solidFill>
                <a:latin typeface="Lato"/>
                <a:ea typeface="Lato"/>
                <a:cs typeface="Lato"/>
                <a:sym typeface="Lato"/>
              </a:defRPr>
            </a:lvl2pPr>
            <a:lvl3pPr lvl="2" rtl="0" algn="r">
              <a:buNone/>
              <a:defRPr sz="1000">
                <a:solidFill>
                  <a:schemeClr val="accent1"/>
                </a:solidFill>
                <a:latin typeface="Lato"/>
                <a:ea typeface="Lato"/>
                <a:cs typeface="Lato"/>
                <a:sym typeface="Lato"/>
              </a:defRPr>
            </a:lvl3pPr>
            <a:lvl4pPr lvl="3" rtl="0" algn="r">
              <a:buNone/>
              <a:defRPr sz="1000">
                <a:solidFill>
                  <a:schemeClr val="accent1"/>
                </a:solidFill>
                <a:latin typeface="Lato"/>
                <a:ea typeface="Lato"/>
                <a:cs typeface="Lato"/>
                <a:sym typeface="Lato"/>
              </a:defRPr>
            </a:lvl4pPr>
            <a:lvl5pPr lvl="4" rtl="0" algn="r">
              <a:buNone/>
              <a:defRPr sz="1000">
                <a:solidFill>
                  <a:schemeClr val="accent1"/>
                </a:solidFill>
                <a:latin typeface="Lato"/>
                <a:ea typeface="Lato"/>
                <a:cs typeface="Lato"/>
                <a:sym typeface="Lato"/>
              </a:defRPr>
            </a:lvl5pPr>
            <a:lvl6pPr lvl="5" rtl="0" algn="r">
              <a:buNone/>
              <a:defRPr sz="1000">
                <a:solidFill>
                  <a:schemeClr val="accent1"/>
                </a:solidFill>
                <a:latin typeface="Lato"/>
                <a:ea typeface="Lato"/>
                <a:cs typeface="Lato"/>
                <a:sym typeface="Lato"/>
              </a:defRPr>
            </a:lvl6pPr>
            <a:lvl7pPr lvl="6" rtl="0" algn="r">
              <a:buNone/>
              <a:defRPr sz="1000">
                <a:solidFill>
                  <a:schemeClr val="accent1"/>
                </a:solidFill>
                <a:latin typeface="Lato"/>
                <a:ea typeface="Lato"/>
                <a:cs typeface="Lato"/>
                <a:sym typeface="Lato"/>
              </a:defRPr>
            </a:lvl7pPr>
            <a:lvl8pPr lvl="7" rtl="0" algn="r">
              <a:buNone/>
              <a:defRPr sz="1000">
                <a:solidFill>
                  <a:schemeClr val="accent1"/>
                </a:solidFill>
                <a:latin typeface="Lato"/>
                <a:ea typeface="Lato"/>
                <a:cs typeface="Lato"/>
                <a:sym typeface="Lato"/>
              </a:defRPr>
            </a:lvl8pPr>
            <a:lvl9pPr lvl="8" rtl="0"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 Id="rId3" Type="http://schemas.openxmlformats.org/officeDocument/2006/relationships/image" Target="../media/image4.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image" Target="../media/image3.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9EDEE"/>
        </a:solidFill>
      </p:bgPr>
    </p:bg>
    <p:spTree>
      <p:nvGrpSpPr>
        <p:cNvPr id="130" name="Shape 130"/>
        <p:cNvGrpSpPr/>
        <p:nvPr/>
      </p:nvGrpSpPr>
      <p:grpSpPr>
        <a:xfrm>
          <a:off x="0" y="0"/>
          <a:ext cx="0" cy="0"/>
          <a:chOff x="0" y="0"/>
          <a:chExt cx="0" cy="0"/>
        </a:xfrm>
      </p:grpSpPr>
      <p:sp>
        <p:nvSpPr>
          <p:cNvPr id="131" name="Google Shape;131;p25"/>
          <p:cNvSpPr txBox="1"/>
          <p:nvPr>
            <p:ph type="ctrTitle"/>
          </p:nvPr>
        </p:nvSpPr>
        <p:spPr>
          <a:xfrm>
            <a:off x="152025" y="1678700"/>
            <a:ext cx="8713200" cy="990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600">
                <a:latin typeface="Lato"/>
                <a:ea typeface="Lato"/>
                <a:cs typeface="Lato"/>
                <a:sym typeface="Lato"/>
              </a:rPr>
              <a:t>Cómo elegir el mejor plazo </a:t>
            </a:r>
            <a:endParaRPr sz="3600">
              <a:latin typeface="Lato"/>
              <a:ea typeface="Lato"/>
              <a:cs typeface="Lato"/>
              <a:sym typeface="Lato"/>
            </a:endParaRPr>
          </a:p>
          <a:p>
            <a:pPr indent="0" lvl="0" marL="0" rtl="0" algn="ctr">
              <a:spcBef>
                <a:spcPts val="0"/>
              </a:spcBef>
              <a:spcAft>
                <a:spcPts val="0"/>
              </a:spcAft>
              <a:buNone/>
            </a:pPr>
            <a:r>
              <a:rPr lang="en" sz="3600">
                <a:latin typeface="Lato"/>
                <a:ea typeface="Lato"/>
                <a:cs typeface="Lato"/>
                <a:sym typeface="Lato"/>
              </a:rPr>
              <a:t>para tu crédito hipotecario</a:t>
            </a:r>
            <a:endParaRPr sz="3600">
              <a:latin typeface="Lato"/>
              <a:ea typeface="Lato"/>
              <a:cs typeface="Lato"/>
              <a:sym typeface="Lato"/>
            </a:endParaRPr>
          </a:p>
        </p:txBody>
      </p:sp>
      <p:sp>
        <p:nvSpPr>
          <p:cNvPr id="132" name="Google Shape;132;p25"/>
          <p:cNvSpPr/>
          <p:nvPr/>
        </p:nvSpPr>
        <p:spPr>
          <a:xfrm>
            <a:off x="789400" y="1134775"/>
            <a:ext cx="888000" cy="123300"/>
          </a:xfrm>
          <a:prstGeom prst="rect">
            <a:avLst/>
          </a:prstGeom>
          <a:solidFill>
            <a:srgbClr val="E9ED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LOGO_LETRA_GRANDE_NEGRO@2x.png" id="133" name="Google Shape;133;p25"/>
          <p:cNvPicPr preferRelativeResize="0"/>
          <p:nvPr/>
        </p:nvPicPr>
        <p:blipFill>
          <a:blip r:embed="rId3">
            <a:alphaModFix/>
          </a:blip>
          <a:stretch>
            <a:fillRect/>
          </a:stretch>
        </p:blipFill>
        <p:spPr>
          <a:xfrm>
            <a:off x="2905102" y="3696241"/>
            <a:ext cx="3207049" cy="73433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34"/>
          <p:cNvSpPr/>
          <p:nvPr/>
        </p:nvSpPr>
        <p:spPr>
          <a:xfrm>
            <a:off x="789400" y="1134775"/>
            <a:ext cx="888000" cy="123300"/>
          </a:xfrm>
          <a:prstGeom prst="rect">
            <a:avLst/>
          </a:prstGeom>
          <a:solidFill>
            <a:srgbClr val="E9ED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descr="LOGO_LETRA_GRANDE_NEGRO@2x.png" id="197" name="Google Shape;197;p34"/>
          <p:cNvPicPr preferRelativeResize="0"/>
          <p:nvPr/>
        </p:nvPicPr>
        <p:blipFill>
          <a:blip r:embed="rId3">
            <a:alphaModFix/>
          </a:blip>
          <a:stretch>
            <a:fillRect/>
          </a:stretch>
        </p:blipFill>
        <p:spPr>
          <a:xfrm>
            <a:off x="828913" y="1714662"/>
            <a:ext cx="7486173" cy="17141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137" name="Shape 137"/>
        <p:cNvGrpSpPr/>
        <p:nvPr/>
      </p:nvGrpSpPr>
      <p:grpSpPr>
        <a:xfrm>
          <a:off x="0" y="0"/>
          <a:ext cx="0" cy="0"/>
          <a:chOff x="0" y="0"/>
          <a:chExt cx="0" cy="0"/>
        </a:xfrm>
      </p:grpSpPr>
      <p:sp>
        <p:nvSpPr>
          <p:cNvPr id="138" name="Google Shape;138;p26"/>
          <p:cNvSpPr txBox="1"/>
          <p:nvPr>
            <p:ph type="title"/>
          </p:nvPr>
        </p:nvSpPr>
        <p:spPr>
          <a:xfrm>
            <a:off x="789400" y="1812450"/>
            <a:ext cx="79395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000000"/>
                </a:solidFill>
              </a:rPr>
              <a:t>Aprovecha el contexto económico para que, teniendo toda la información sobre la mesa, evalúes tu proyección laboral y estimes cuál es la mejor cantidad de años para pagar el crédito que te permita obtener una vivienda.</a:t>
            </a:r>
            <a:endParaRPr sz="2400">
              <a:solidFill>
                <a:srgbClr val="000000"/>
              </a:solidFill>
            </a:endParaRPr>
          </a:p>
          <a:p>
            <a:pPr indent="0" lvl="0" marL="0" rtl="0" algn="l">
              <a:spcBef>
                <a:spcPts val="0"/>
              </a:spcBef>
              <a:spcAft>
                <a:spcPts val="0"/>
              </a:spcAft>
              <a:buNone/>
            </a:pPr>
            <a:r>
              <a:t/>
            </a:r>
            <a:endParaRPr sz="2400">
              <a:solidFill>
                <a:srgbClr val="000000"/>
              </a:solidFill>
            </a:endParaRPr>
          </a:p>
        </p:txBody>
      </p:sp>
      <p:pic>
        <p:nvPicPr>
          <p:cNvPr descr="logo-footer.png" id="139" name="Google Shape;139;p26"/>
          <p:cNvPicPr preferRelativeResize="0"/>
          <p:nvPr/>
        </p:nvPicPr>
        <p:blipFill rotWithShape="1">
          <a:blip r:embed="rId3">
            <a:alphaModFix/>
          </a:blip>
          <a:srcRect b="11994" l="0" r="0" t="71742"/>
          <a:stretch/>
        </p:blipFill>
        <p:spPr>
          <a:xfrm>
            <a:off x="789400" y="1103925"/>
            <a:ext cx="3207050" cy="185000"/>
          </a:xfrm>
          <a:prstGeom prst="rect">
            <a:avLst/>
          </a:prstGeom>
          <a:noFill/>
          <a:ln>
            <a:noFill/>
          </a:ln>
        </p:spPr>
      </p:pic>
      <p:pic>
        <p:nvPicPr>
          <p:cNvPr descr="LOGO_LETRA_GRANDE_NEGRO@2x.png" id="140" name="Google Shape;140;p26"/>
          <p:cNvPicPr preferRelativeResize="0"/>
          <p:nvPr/>
        </p:nvPicPr>
        <p:blipFill>
          <a:blip r:embed="rId4">
            <a:alphaModFix/>
          </a:blip>
          <a:stretch>
            <a:fillRect/>
          </a:stretch>
        </p:blipFill>
        <p:spPr>
          <a:xfrm>
            <a:off x="7014825" y="4508675"/>
            <a:ext cx="1878824" cy="4302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144" name="Shape 144"/>
        <p:cNvGrpSpPr/>
        <p:nvPr/>
      </p:nvGrpSpPr>
      <p:grpSpPr>
        <a:xfrm>
          <a:off x="0" y="0"/>
          <a:ext cx="0" cy="0"/>
          <a:chOff x="0" y="0"/>
          <a:chExt cx="0" cy="0"/>
        </a:xfrm>
      </p:grpSpPr>
      <p:sp>
        <p:nvSpPr>
          <p:cNvPr id="145" name="Google Shape;145;p27"/>
          <p:cNvSpPr txBox="1"/>
          <p:nvPr>
            <p:ph type="title"/>
          </p:nvPr>
        </p:nvSpPr>
        <p:spPr>
          <a:xfrm>
            <a:off x="789400" y="1812450"/>
            <a:ext cx="8159700" cy="1518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000000"/>
                </a:solidFill>
              </a:rPr>
              <a:t>Con este contexto, es más probable que tomes la decisión de pedir un crédito hipotecario si venías meditando la idea, siendo aún más oportuna la siguiente pregunta: ¿Cuál sería entonces el mejor plazo para pactar tu deuda?</a:t>
            </a:r>
            <a:endParaRPr sz="2400">
              <a:solidFill>
                <a:srgbClr val="000000"/>
              </a:solidFill>
            </a:endParaRPr>
          </a:p>
        </p:txBody>
      </p:sp>
      <p:pic>
        <p:nvPicPr>
          <p:cNvPr descr="logo-footer.png" id="146" name="Google Shape;146;p27"/>
          <p:cNvPicPr preferRelativeResize="0"/>
          <p:nvPr/>
        </p:nvPicPr>
        <p:blipFill rotWithShape="1">
          <a:blip r:embed="rId3">
            <a:alphaModFix/>
          </a:blip>
          <a:srcRect b="11994" l="0" r="0" t="71742"/>
          <a:stretch/>
        </p:blipFill>
        <p:spPr>
          <a:xfrm>
            <a:off x="789400" y="1103925"/>
            <a:ext cx="3207050" cy="185000"/>
          </a:xfrm>
          <a:prstGeom prst="rect">
            <a:avLst/>
          </a:prstGeom>
          <a:noFill/>
          <a:ln>
            <a:noFill/>
          </a:ln>
        </p:spPr>
      </p:pic>
      <p:pic>
        <p:nvPicPr>
          <p:cNvPr descr="LOGO_LETRA_GRANDE_NEGRO@2x.png" id="147" name="Google Shape;147;p27"/>
          <p:cNvPicPr preferRelativeResize="0"/>
          <p:nvPr/>
        </p:nvPicPr>
        <p:blipFill>
          <a:blip r:embed="rId4">
            <a:alphaModFix/>
          </a:blip>
          <a:stretch>
            <a:fillRect/>
          </a:stretch>
        </p:blipFill>
        <p:spPr>
          <a:xfrm>
            <a:off x="7014825" y="4508675"/>
            <a:ext cx="1878824" cy="4302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pic>
        <p:nvPicPr>
          <p:cNvPr descr="logo-top.png" id="152" name="Google Shape;152;p28"/>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pic>
        <p:nvPicPr>
          <p:cNvPr descr="LOGO_LETRA_GRANDE_NEGRO@2x.png" id="153" name="Google Shape;153;p28"/>
          <p:cNvPicPr preferRelativeResize="0"/>
          <p:nvPr/>
        </p:nvPicPr>
        <p:blipFill>
          <a:blip r:embed="rId4">
            <a:alphaModFix/>
          </a:blip>
          <a:stretch>
            <a:fillRect/>
          </a:stretch>
        </p:blipFill>
        <p:spPr>
          <a:xfrm>
            <a:off x="7014825" y="4508675"/>
            <a:ext cx="1878824" cy="430200"/>
          </a:xfrm>
          <a:prstGeom prst="rect">
            <a:avLst/>
          </a:prstGeom>
          <a:noFill/>
          <a:ln>
            <a:noFill/>
          </a:ln>
        </p:spPr>
      </p:pic>
      <p:sp>
        <p:nvSpPr>
          <p:cNvPr id="154" name="Google Shape;154;p28"/>
          <p:cNvSpPr txBox="1"/>
          <p:nvPr/>
        </p:nvSpPr>
        <p:spPr>
          <a:xfrm>
            <a:off x="666000" y="2190825"/>
            <a:ext cx="7812000" cy="2267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rgbClr val="666666"/>
                </a:solidFill>
                <a:highlight>
                  <a:srgbClr val="FFFFFF"/>
                </a:highlight>
                <a:latin typeface="Lato"/>
                <a:ea typeface="Lato"/>
                <a:cs typeface="Lato"/>
                <a:sym typeface="Lato"/>
              </a:rPr>
              <a:t>Antes de postular a un crédito hipotecario, es recomendable que, junto con evaluar a tu banco de siempre, investigues las opciones que ofrecen al menos otras dos entidades financieras, pues es muy probable que encuentres buenas posibilidades si abres una nueva cuenta corriente en una industria tan competitiva como la bancaria.</a:t>
            </a:r>
            <a:endParaRPr b="1" sz="1800">
              <a:solidFill>
                <a:srgbClr val="666666"/>
              </a:solidFill>
              <a:highlight>
                <a:srgbClr val="FFFFFF"/>
              </a:highlight>
              <a:latin typeface="Lato"/>
              <a:ea typeface="Lato"/>
              <a:cs typeface="Lato"/>
              <a:sym typeface="Lato"/>
            </a:endParaRPr>
          </a:p>
        </p:txBody>
      </p:sp>
      <p:sp>
        <p:nvSpPr>
          <p:cNvPr id="155" name="Google Shape;155;p28"/>
          <p:cNvSpPr txBox="1"/>
          <p:nvPr/>
        </p:nvSpPr>
        <p:spPr>
          <a:xfrm>
            <a:off x="599675" y="1322450"/>
            <a:ext cx="7647900" cy="918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latin typeface="Raleway"/>
                <a:ea typeface="Raleway"/>
                <a:cs typeface="Raleway"/>
                <a:sym typeface="Raleway"/>
              </a:rPr>
              <a:t>La media: entre 15 y 20 años</a:t>
            </a:r>
            <a:endParaRPr b="1" sz="2400">
              <a:latin typeface="Raleway"/>
              <a:ea typeface="Raleway"/>
              <a:cs typeface="Raleway"/>
              <a:sym typeface="Raleway"/>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pic>
        <p:nvPicPr>
          <p:cNvPr descr="logo-top.png" id="160" name="Google Shape;160;p29"/>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pic>
        <p:nvPicPr>
          <p:cNvPr descr="LOGO_LETRA_GRANDE_NEGRO@2x.png" id="161" name="Google Shape;161;p29"/>
          <p:cNvPicPr preferRelativeResize="0"/>
          <p:nvPr/>
        </p:nvPicPr>
        <p:blipFill>
          <a:blip r:embed="rId4">
            <a:alphaModFix/>
          </a:blip>
          <a:stretch>
            <a:fillRect/>
          </a:stretch>
        </p:blipFill>
        <p:spPr>
          <a:xfrm>
            <a:off x="7014825" y="4508675"/>
            <a:ext cx="1878824" cy="430200"/>
          </a:xfrm>
          <a:prstGeom prst="rect">
            <a:avLst/>
          </a:prstGeom>
          <a:noFill/>
          <a:ln>
            <a:noFill/>
          </a:ln>
        </p:spPr>
      </p:pic>
      <p:sp>
        <p:nvSpPr>
          <p:cNvPr id="162" name="Google Shape;162;p29"/>
          <p:cNvSpPr txBox="1"/>
          <p:nvPr/>
        </p:nvSpPr>
        <p:spPr>
          <a:xfrm>
            <a:off x="666000" y="2190825"/>
            <a:ext cx="7812000" cy="2267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rgbClr val="666666"/>
                </a:solidFill>
                <a:highlight>
                  <a:srgbClr val="FFFFFF"/>
                </a:highlight>
                <a:latin typeface="Lato"/>
                <a:ea typeface="Lato"/>
                <a:cs typeface="Lato"/>
                <a:sym typeface="Lato"/>
              </a:rPr>
              <a:t>Tampoco podemos dejar de mencionar la importancia que tiene la tasa de interés en la determinación de comprar una vivienda a través de un crédito bancario. En sencillo, es el monto que cobra el ente emisor por prestar dinero. Y esta variable es fundamental para saber si pactas tu deuda en 5, 10, 20 o 30 años.</a:t>
            </a:r>
            <a:endParaRPr b="1" sz="1800">
              <a:solidFill>
                <a:srgbClr val="666666"/>
              </a:solidFill>
              <a:highlight>
                <a:srgbClr val="FFFFFF"/>
              </a:highlight>
              <a:latin typeface="Lato"/>
              <a:ea typeface="Lato"/>
              <a:cs typeface="Lato"/>
              <a:sym typeface="Lato"/>
            </a:endParaRPr>
          </a:p>
          <a:p>
            <a:pPr indent="0" lvl="0" marL="0" rtl="0" algn="l">
              <a:spcBef>
                <a:spcPts val="0"/>
              </a:spcBef>
              <a:spcAft>
                <a:spcPts val="0"/>
              </a:spcAft>
              <a:buNone/>
            </a:pPr>
            <a:r>
              <a:t/>
            </a:r>
            <a:endParaRPr b="1" sz="1800">
              <a:solidFill>
                <a:srgbClr val="666666"/>
              </a:solidFill>
              <a:highlight>
                <a:srgbClr val="FFFFFF"/>
              </a:highlight>
              <a:latin typeface="Lato"/>
              <a:ea typeface="Lato"/>
              <a:cs typeface="Lato"/>
              <a:sym typeface="Lato"/>
            </a:endParaRPr>
          </a:p>
          <a:p>
            <a:pPr indent="0" lvl="0" marL="0" rtl="0" algn="l">
              <a:spcBef>
                <a:spcPts val="0"/>
              </a:spcBef>
              <a:spcAft>
                <a:spcPts val="0"/>
              </a:spcAft>
              <a:buNone/>
            </a:pPr>
            <a:r>
              <a:rPr b="1" lang="en" sz="1800">
                <a:solidFill>
                  <a:srgbClr val="666666"/>
                </a:solidFill>
                <a:highlight>
                  <a:srgbClr val="FFFFFF"/>
                </a:highlight>
                <a:latin typeface="Lato"/>
                <a:ea typeface="Lato"/>
                <a:cs typeface="Lato"/>
                <a:sym typeface="Lato"/>
              </a:rPr>
              <a:t>Según la Superintendencia de Bancos e Instituciones Financieras (SBIF), el promedio de años de deuda que los chilenos eligen para sus créditos hipotecarios es de entre 15 y 20 años.</a:t>
            </a:r>
            <a:endParaRPr b="1" sz="1800">
              <a:solidFill>
                <a:srgbClr val="666666"/>
              </a:solidFill>
              <a:highlight>
                <a:srgbClr val="FFFFFF"/>
              </a:highlight>
              <a:latin typeface="Lato"/>
              <a:ea typeface="Lato"/>
              <a:cs typeface="Lato"/>
              <a:sym typeface="Lato"/>
            </a:endParaRPr>
          </a:p>
          <a:p>
            <a:pPr indent="0" lvl="0" marL="0" rtl="0" algn="l">
              <a:spcBef>
                <a:spcPts val="0"/>
              </a:spcBef>
              <a:spcAft>
                <a:spcPts val="0"/>
              </a:spcAft>
              <a:buNone/>
            </a:pPr>
            <a:r>
              <a:t/>
            </a:r>
            <a:endParaRPr b="1" sz="1800">
              <a:solidFill>
                <a:srgbClr val="666666"/>
              </a:solidFill>
              <a:highlight>
                <a:srgbClr val="FFFFFF"/>
              </a:highlight>
              <a:latin typeface="Lato"/>
              <a:ea typeface="Lato"/>
              <a:cs typeface="Lato"/>
              <a:sym typeface="Lato"/>
            </a:endParaRPr>
          </a:p>
          <a:p>
            <a:pPr indent="0" lvl="0" marL="0" rtl="0" algn="l">
              <a:spcBef>
                <a:spcPts val="0"/>
              </a:spcBef>
              <a:spcAft>
                <a:spcPts val="0"/>
              </a:spcAft>
              <a:buNone/>
            </a:pPr>
            <a:r>
              <a:t/>
            </a:r>
            <a:endParaRPr b="1" sz="1800">
              <a:solidFill>
                <a:srgbClr val="666666"/>
              </a:solidFill>
              <a:highlight>
                <a:srgbClr val="FFFFFF"/>
              </a:highlight>
              <a:latin typeface="Lato"/>
              <a:ea typeface="Lato"/>
              <a:cs typeface="Lato"/>
              <a:sym typeface="La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pic>
        <p:nvPicPr>
          <p:cNvPr descr="logo-top.png" id="167" name="Google Shape;167;p30"/>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pic>
        <p:nvPicPr>
          <p:cNvPr descr="LOGO_LETRA_GRANDE_NEGRO@2x.png" id="168" name="Google Shape;168;p30"/>
          <p:cNvPicPr preferRelativeResize="0"/>
          <p:nvPr/>
        </p:nvPicPr>
        <p:blipFill>
          <a:blip r:embed="rId4">
            <a:alphaModFix/>
          </a:blip>
          <a:stretch>
            <a:fillRect/>
          </a:stretch>
        </p:blipFill>
        <p:spPr>
          <a:xfrm>
            <a:off x="7014825" y="4508675"/>
            <a:ext cx="1878824" cy="430200"/>
          </a:xfrm>
          <a:prstGeom prst="rect">
            <a:avLst/>
          </a:prstGeom>
          <a:noFill/>
          <a:ln>
            <a:noFill/>
          </a:ln>
        </p:spPr>
      </p:pic>
      <p:sp>
        <p:nvSpPr>
          <p:cNvPr id="169" name="Google Shape;169;p30"/>
          <p:cNvSpPr txBox="1"/>
          <p:nvPr/>
        </p:nvSpPr>
        <p:spPr>
          <a:xfrm>
            <a:off x="666000" y="2414900"/>
            <a:ext cx="7812000" cy="2267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rgbClr val="666666"/>
                </a:solidFill>
                <a:highlight>
                  <a:srgbClr val="FFFFFF"/>
                </a:highlight>
                <a:latin typeface="Lato"/>
                <a:ea typeface="Lato"/>
                <a:cs typeface="Lato"/>
                <a:sym typeface="Lato"/>
              </a:rPr>
              <a:t>Si bien el ideal de muchas personas es pagar en la menor cantidad de tiempo posible, ya que el riesgo para los bancos para recuperar su dinero es menor y el costo del crédito es más bajo, también es importante reconocer lo positivo de un plazo mayor.</a:t>
            </a:r>
            <a:endParaRPr b="1" sz="1800">
              <a:solidFill>
                <a:srgbClr val="666666"/>
              </a:solidFill>
              <a:highlight>
                <a:srgbClr val="FFFFFF"/>
              </a:highlight>
              <a:latin typeface="Lato"/>
              <a:ea typeface="Lato"/>
              <a:cs typeface="Lato"/>
              <a:sym typeface="Lato"/>
            </a:endParaRPr>
          </a:p>
          <a:p>
            <a:pPr indent="0" lvl="0" marL="0" rtl="0" algn="l">
              <a:spcBef>
                <a:spcPts val="0"/>
              </a:spcBef>
              <a:spcAft>
                <a:spcPts val="0"/>
              </a:spcAft>
              <a:buNone/>
            </a:pPr>
            <a:r>
              <a:t/>
            </a:r>
            <a:endParaRPr b="1" sz="1800">
              <a:solidFill>
                <a:srgbClr val="666666"/>
              </a:solidFill>
              <a:highlight>
                <a:srgbClr val="FFFFFF"/>
              </a:highlight>
              <a:latin typeface="Lato"/>
              <a:ea typeface="Lato"/>
              <a:cs typeface="Lato"/>
              <a:sym typeface="Lato"/>
            </a:endParaRPr>
          </a:p>
          <a:p>
            <a:pPr indent="0" lvl="0" marL="0" rtl="0" algn="l">
              <a:spcBef>
                <a:spcPts val="0"/>
              </a:spcBef>
              <a:spcAft>
                <a:spcPts val="0"/>
              </a:spcAft>
              <a:buNone/>
            </a:pPr>
            <a:r>
              <a:t/>
            </a:r>
            <a:endParaRPr b="1" sz="1800">
              <a:solidFill>
                <a:srgbClr val="666666"/>
              </a:solidFill>
              <a:highlight>
                <a:srgbClr val="FFFFFF"/>
              </a:highlight>
              <a:latin typeface="Lato"/>
              <a:ea typeface="Lato"/>
              <a:cs typeface="Lato"/>
              <a:sym typeface="Lato"/>
            </a:endParaRPr>
          </a:p>
        </p:txBody>
      </p:sp>
      <p:sp>
        <p:nvSpPr>
          <p:cNvPr id="170" name="Google Shape;170;p30"/>
          <p:cNvSpPr txBox="1"/>
          <p:nvPr/>
        </p:nvSpPr>
        <p:spPr>
          <a:xfrm>
            <a:off x="599675" y="1322450"/>
            <a:ext cx="7647900" cy="9189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b="1" lang="en" sz="2400">
                <a:latin typeface="Raleway"/>
                <a:ea typeface="Raleway"/>
                <a:cs typeface="Raleway"/>
                <a:sym typeface="Raleway"/>
              </a:rPr>
              <a:t>Las ventajas de los 25 años o más</a:t>
            </a:r>
            <a:endParaRPr b="1" sz="2400">
              <a:latin typeface="Raleway"/>
              <a:ea typeface="Raleway"/>
              <a:cs typeface="Raleway"/>
              <a:sym typeface="Raleway"/>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pic>
        <p:nvPicPr>
          <p:cNvPr descr="logo-top.png" id="175" name="Google Shape;175;p31"/>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pic>
        <p:nvPicPr>
          <p:cNvPr descr="LOGO_LETRA_GRANDE_NEGRO@2x.png" id="176" name="Google Shape;176;p31"/>
          <p:cNvPicPr preferRelativeResize="0"/>
          <p:nvPr/>
        </p:nvPicPr>
        <p:blipFill>
          <a:blip r:embed="rId4">
            <a:alphaModFix/>
          </a:blip>
          <a:stretch>
            <a:fillRect/>
          </a:stretch>
        </p:blipFill>
        <p:spPr>
          <a:xfrm>
            <a:off x="7014825" y="4508675"/>
            <a:ext cx="1878824" cy="430200"/>
          </a:xfrm>
          <a:prstGeom prst="rect">
            <a:avLst/>
          </a:prstGeom>
          <a:noFill/>
          <a:ln>
            <a:noFill/>
          </a:ln>
        </p:spPr>
      </p:pic>
      <p:sp>
        <p:nvSpPr>
          <p:cNvPr id="177" name="Google Shape;177;p31"/>
          <p:cNvSpPr txBox="1"/>
          <p:nvPr/>
        </p:nvSpPr>
        <p:spPr>
          <a:xfrm>
            <a:off x="666000" y="1707375"/>
            <a:ext cx="7812000" cy="27510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rgbClr val="666666"/>
                </a:solidFill>
                <a:highlight>
                  <a:srgbClr val="FFFFFF"/>
                </a:highlight>
                <a:latin typeface="Lato"/>
                <a:ea typeface="Lato"/>
                <a:cs typeface="Lato"/>
                <a:sym typeface="Lato"/>
              </a:rPr>
              <a:t>Aunque vas a terminar pagando más por el préstamo de dinero, monto que verás reflejado en el CAE de tu crédito, al extender el plazo a 25 o 30 años harás más llevadero el pago del dividendo mes a mes. Y esto, pensando en los actuales valores de las propiedades y lo significativo que resulta comprar una vivienda, resulta lo más adecuado para una realidad de ingresos promedio.</a:t>
            </a:r>
            <a:endParaRPr b="1" sz="1800">
              <a:solidFill>
                <a:srgbClr val="666666"/>
              </a:solidFill>
              <a:highlight>
                <a:srgbClr val="FFFFFF"/>
              </a:highlight>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pic>
        <p:nvPicPr>
          <p:cNvPr descr="logo-top.png" id="182" name="Google Shape;182;p32"/>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pic>
        <p:nvPicPr>
          <p:cNvPr descr="LOGO_LETRA_GRANDE_NEGRO@2x.png" id="183" name="Google Shape;183;p32"/>
          <p:cNvPicPr preferRelativeResize="0"/>
          <p:nvPr/>
        </p:nvPicPr>
        <p:blipFill>
          <a:blip r:embed="rId4">
            <a:alphaModFix/>
          </a:blip>
          <a:stretch>
            <a:fillRect/>
          </a:stretch>
        </p:blipFill>
        <p:spPr>
          <a:xfrm>
            <a:off x="7014825" y="4508675"/>
            <a:ext cx="1878824" cy="430200"/>
          </a:xfrm>
          <a:prstGeom prst="rect">
            <a:avLst/>
          </a:prstGeom>
          <a:noFill/>
          <a:ln>
            <a:noFill/>
          </a:ln>
        </p:spPr>
      </p:pic>
      <p:sp>
        <p:nvSpPr>
          <p:cNvPr id="184" name="Google Shape;184;p32"/>
          <p:cNvSpPr txBox="1"/>
          <p:nvPr/>
        </p:nvSpPr>
        <p:spPr>
          <a:xfrm>
            <a:off x="666000" y="1739400"/>
            <a:ext cx="7812000" cy="27189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sz="1800">
                <a:solidFill>
                  <a:srgbClr val="666666"/>
                </a:solidFill>
                <a:highlight>
                  <a:srgbClr val="FFFFFF"/>
                </a:highlight>
                <a:latin typeface="Lato"/>
                <a:ea typeface="Lato"/>
                <a:cs typeface="Lato"/>
                <a:sym typeface="Lato"/>
              </a:rPr>
              <a:t>Otra ventaja de elegir plazos más largos es que permite a mucha gente aspirar a viviendas de mayor valor.</a:t>
            </a:r>
            <a:endParaRPr b="1" sz="1800">
              <a:solidFill>
                <a:srgbClr val="666666"/>
              </a:solidFill>
              <a:highlight>
                <a:srgbClr val="FFFFFF"/>
              </a:highlight>
              <a:latin typeface="Lato"/>
              <a:ea typeface="Lato"/>
              <a:cs typeface="Lato"/>
              <a:sym typeface="Lato"/>
            </a:endParaRPr>
          </a:p>
          <a:p>
            <a:pPr indent="0" lvl="0" marL="0" rtl="0" algn="l">
              <a:spcBef>
                <a:spcPts val="0"/>
              </a:spcBef>
              <a:spcAft>
                <a:spcPts val="0"/>
              </a:spcAft>
              <a:buNone/>
            </a:pPr>
            <a:r>
              <a:t/>
            </a:r>
            <a:endParaRPr b="1" sz="1800">
              <a:solidFill>
                <a:srgbClr val="666666"/>
              </a:solidFill>
              <a:highlight>
                <a:srgbClr val="FFFFFF"/>
              </a:highlight>
              <a:latin typeface="Lato"/>
              <a:ea typeface="Lato"/>
              <a:cs typeface="Lato"/>
              <a:sym typeface="Lato"/>
            </a:endParaRPr>
          </a:p>
          <a:p>
            <a:pPr indent="0" lvl="0" marL="0" rtl="0" algn="l">
              <a:spcBef>
                <a:spcPts val="0"/>
              </a:spcBef>
              <a:spcAft>
                <a:spcPts val="0"/>
              </a:spcAft>
              <a:buNone/>
            </a:pPr>
            <a:r>
              <a:rPr b="1" lang="en" sz="1800">
                <a:solidFill>
                  <a:srgbClr val="666666"/>
                </a:solidFill>
                <a:highlight>
                  <a:srgbClr val="FFFFFF"/>
                </a:highlight>
                <a:latin typeface="Lato"/>
                <a:ea typeface="Lato"/>
                <a:cs typeface="Lato"/>
                <a:sym typeface="Lato"/>
              </a:rPr>
              <a:t>Además, si a futuro pasas por un tiempo de bonanza económica, siempre está la opción de refinanciar el crédito y bajar el plazo a menos años.</a:t>
            </a:r>
            <a:endParaRPr b="1" sz="1800">
              <a:solidFill>
                <a:srgbClr val="666666"/>
              </a:solidFill>
              <a:highlight>
                <a:srgbClr val="FFFFFF"/>
              </a:highlight>
              <a:latin typeface="Lato"/>
              <a:ea typeface="Lato"/>
              <a:cs typeface="Lato"/>
              <a:sym typeface="Lato"/>
            </a:endParaRPr>
          </a:p>
          <a:p>
            <a:pPr indent="0" lvl="0" marL="0" rtl="0" algn="l">
              <a:spcBef>
                <a:spcPts val="0"/>
              </a:spcBef>
              <a:spcAft>
                <a:spcPts val="0"/>
              </a:spcAft>
              <a:buNone/>
            </a:pPr>
            <a:r>
              <a:t/>
            </a:r>
            <a:endParaRPr b="1" sz="1800">
              <a:solidFill>
                <a:srgbClr val="666666"/>
              </a:solidFill>
              <a:highlight>
                <a:srgbClr val="FFFFFF"/>
              </a:highlight>
              <a:latin typeface="Lato"/>
              <a:ea typeface="Lato"/>
              <a:cs typeface="Lato"/>
              <a:sym typeface="Lato"/>
            </a:endParaRPr>
          </a:p>
          <a:p>
            <a:pPr indent="0" lvl="0" marL="0" rtl="0" algn="l">
              <a:spcBef>
                <a:spcPts val="0"/>
              </a:spcBef>
              <a:spcAft>
                <a:spcPts val="0"/>
              </a:spcAft>
              <a:buNone/>
            </a:pPr>
            <a:r>
              <a:rPr b="1" lang="en" sz="1800">
                <a:solidFill>
                  <a:srgbClr val="666666"/>
                </a:solidFill>
                <a:highlight>
                  <a:srgbClr val="FFFFFF"/>
                </a:highlight>
                <a:latin typeface="Lato"/>
                <a:ea typeface="Lato"/>
                <a:cs typeface="Lato"/>
                <a:sym typeface="Lato"/>
              </a:rPr>
              <a:t>Ahora bien, si haces el ejercicio de calcular el valor total de una vivienda a 20 y 30 años, puede que te encuentres con grandes sorpresas. Dependiendo del valor del crédito, por supuesto.</a:t>
            </a:r>
            <a:endParaRPr b="1" sz="1800">
              <a:solidFill>
                <a:srgbClr val="666666"/>
              </a:solidFill>
              <a:highlight>
                <a:srgbClr val="FFFFFF"/>
              </a:highlight>
              <a:latin typeface="Lato"/>
              <a:ea typeface="Lato"/>
              <a:cs typeface="Lato"/>
              <a:sym typeface="Lato"/>
            </a:endParaRPr>
          </a:p>
          <a:p>
            <a:pPr indent="0" lvl="0" marL="0" rtl="0" algn="l">
              <a:spcBef>
                <a:spcPts val="0"/>
              </a:spcBef>
              <a:spcAft>
                <a:spcPts val="0"/>
              </a:spcAft>
              <a:buNone/>
            </a:pPr>
            <a:r>
              <a:t/>
            </a:r>
            <a:endParaRPr b="1" sz="1800">
              <a:solidFill>
                <a:srgbClr val="666666"/>
              </a:solidFill>
              <a:highlight>
                <a:srgbClr val="FFFFFF"/>
              </a:highlight>
              <a:latin typeface="Lato"/>
              <a:ea typeface="Lato"/>
              <a:cs typeface="Lato"/>
              <a:sym typeface="La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188" name="Shape 188"/>
        <p:cNvGrpSpPr/>
        <p:nvPr/>
      </p:nvGrpSpPr>
      <p:grpSpPr>
        <a:xfrm>
          <a:off x="0" y="0"/>
          <a:ext cx="0" cy="0"/>
          <a:chOff x="0" y="0"/>
          <a:chExt cx="0" cy="0"/>
        </a:xfrm>
      </p:grpSpPr>
      <p:sp>
        <p:nvSpPr>
          <p:cNvPr id="189" name="Google Shape;189;p33"/>
          <p:cNvSpPr txBox="1"/>
          <p:nvPr>
            <p:ph type="title"/>
          </p:nvPr>
        </p:nvSpPr>
        <p:spPr>
          <a:xfrm>
            <a:off x="516300" y="1656875"/>
            <a:ext cx="8111400" cy="2254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solidFill>
                  <a:srgbClr val="000000"/>
                </a:solidFill>
              </a:rPr>
              <a:t>Si estás pensando en comprar una vivienda a través de un crédito hipotecario, dado el contexto económico actual, así como la realidad de la mayoría de las familias en Chile, el largo plazo es una muy buena opción para pactar tu deuda.</a:t>
            </a:r>
            <a:endParaRPr sz="2000">
              <a:solidFill>
                <a:srgbClr val="000000"/>
              </a:solidFill>
            </a:endParaRPr>
          </a:p>
          <a:p>
            <a:pPr indent="0" lvl="0" marL="0" rtl="0" algn="l">
              <a:spcBef>
                <a:spcPts val="0"/>
              </a:spcBef>
              <a:spcAft>
                <a:spcPts val="0"/>
              </a:spcAft>
              <a:buNone/>
            </a:pPr>
            <a:r>
              <a:t/>
            </a:r>
            <a:endParaRPr sz="2000">
              <a:solidFill>
                <a:srgbClr val="000000"/>
              </a:solidFill>
            </a:endParaRPr>
          </a:p>
          <a:p>
            <a:pPr indent="0" lvl="0" marL="0" rtl="0" algn="l">
              <a:spcBef>
                <a:spcPts val="0"/>
              </a:spcBef>
              <a:spcAft>
                <a:spcPts val="0"/>
              </a:spcAft>
              <a:buNone/>
            </a:pPr>
            <a:r>
              <a:rPr lang="en" sz="2000">
                <a:solidFill>
                  <a:srgbClr val="000000"/>
                </a:solidFill>
              </a:rPr>
              <a:t>No obstante, siendo una adquisición tan relevante como ésta, es clave que consideres cotizar mínimo en tres bancos y evalúes tus perspectivas laborales, antes de tomar la decisión.</a:t>
            </a:r>
            <a:endParaRPr sz="2000">
              <a:solidFill>
                <a:srgbClr val="000000"/>
              </a:solidFill>
            </a:endParaRPr>
          </a:p>
          <a:p>
            <a:pPr indent="0" lvl="0" marL="0" rtl="0" algn="l">
              <a:spcBef>
                <a:spcPts val="0"/>
              </a:spcBef>
              <a:spcAft>
                <a:spcPts val="0"/>
              </a:spcAft>
              <a:buNone/>
            </a:pPr>
            <a:r>
              <a:t/>
            </a:r>
            <a:endParaRPr sz="2000">
              <a:solidFill>
                <a:srgbClr val="000000"/>
              </a:solidFill>
            </a:endParaRPr>
          </a:p>
        </p:txBody>
      </p:sp>
      <p:pic>
        <p:nvPicPr>
          <p:cNvPr descr="logo-footer.png" id="190" name="Google Shape;190;p33"/>
          <p:cNvPicPr preferRelativeResize="0"/>
          <p:nvPr/>
        </p:nvPicPr>
        <p:blipFill rotWithShape="1">
          <a:blip r:embed="rId3">
            <a:alphaModFix/>
          </a:blip>
          <a:srcRect b="11994" l="0" r="0" t="71742"/>
          <a:stretch/>
        </p:blipFill>
        <p:spPr>
          <a:xfrm>
            <a:off x="789400" y="1103925"/>
            <a:ext cx="3207050" cy="185000"/>
          </a:xfrm>
          <a:prstGeom prst="rect">
            <a:avLst/>
          </a:prstGeom>
          <a:noFill/>
          <a:ln>
            <a:noFill/>
          </a:ln>
        </p:spPr>
      </p:pic>
      <p:pic>
        <p:nvPicPr>
          <p:cNvPr descr="LOGO_LETRA_GRANDE_NEGRO@2x.png" id="191" name="Google Shape;191;p33"/>
          <p:cNvPicPr preferRelativeResize="0"/>
          <p:nvPr/>
        </p:nvPicPr>
        <p:blipFill>
          <a:blip r:embed="rId4">
            <a:alphaModFix/>
          </a:blip>
          <a:stretch>
            <a:fillRect/>
          </a:stretch>
        </p:blipFill>
        <p:spPr>
          <a:xfrm>
            <a:off x="7014825" y="4508675"/>
            <a:ext cx="1878824" cy="4302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