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3"/>
    <p:sldMasterId id="2147483671"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aleway"/>
      <p:regular r:id="rId21"/>
      <p:bold r:id="rId22"/>
      <p:italic r:id="rId23"/>
      <p:boldItalic r:id="rId24"/>
    </p:embeddedFont>
    <p:embeddedFont>
      <p:font typeface="La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aleway-bold.fntdata"/><Relationship Id="rId21" Type="http://schemas.openxmlformats.org/officeDocument/2006/relationships/font" Target="fonts/Raleway-regular.fntdata"/><Relationship Id="rId24" Type="http://schemas.openxmlformats.org/officeDocument/2006/relationships/font" Target="fonts/Raleway-boldItalic.fntdata"/><Relationship Id="rId23" Type="http://schemas.openxmlformats.org/officeDocument/2006/relationships/font" Target="fonts/Raleway-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font" Target="fonts/Lato-bold.fntdata"/><Relationship Id="rId25" Type="http://schemas.openxmlformats.org/officeDocument/2006/relationships/font" Target="fonts/Lato-regular.fntdata"/><Relationship Id="rId28" Type="http://schemas.openxmlformats.org/officeDocument/2006/relationships/font" Target="fonts/Lato-boldItalic.fntdata"/><Relationship Id="rId27"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358b4f40ad_0_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358b4f40a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g5c3f3a9c12_0_40: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5c3f3a9c12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Google Shape;206;g5c3f3a9c12_0_49: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5c3f3a9c12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5c3f3a9c12_0_5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5c3f3a9c12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Google Shape;222;g5c3f3a9c12_0_65: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5c3f3a9c12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9" name="Shape 229"/>
        <p:cNvGrpSpPr/>
        <p:nvPr/>
      </p:nvGrpSpPr>
      <p:grpSpPr>
        <a:xfrm>
          <a:off x="0" y="0"/>
          <a:ext cx="0" cy="0"/>
          <a:chOff x="0" y="0"/>
          <a:chExt cx="0" cy="0"/>
        </a:xfrm>
      </p:grpSpPr>
      <p:sp>
        <p:nvSpPr>
          <p:cNvPr id="230" name="Google Shape;230;g3e3daebd50_0_1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1" name="Google Shape;231;g3e3daebd50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5" name="Shape 235"/>
        <p:cNvGrpSpPr/>
        <p:nvPr/>
      </p:nvGrpSpPr>
      <p:grpSpPr>
        <a:xfrm>
          <a:off x="0" y="0"/>
          <a:ext cx="0" cy="0"/>
          <a:chOff x="0" y="0"/>
          <a:chExt cx="0" cy="0"/>
        </a:xfrm>
      </p:grpSpPr>
      <p:sp>
        <p:nvSpPr>
          <p:cNvPr id="236" name="Google Shape;236;g358b4f40ad_0_302: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358b4f40ad_0_30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4" name="Shape 134"/>
        <p:cNvGrpSpPr/>
        <p:nvPr/>
      </p:nvGrpSpPr>
      <p:grpSpPr>
        <a:xfrm>
          <a:off x="0" y="0"/>
          <a:ext cx="0" cy="0"/>
          <a:chOff x="0" y="0"/>
          <a:chExt cx="0" cy="0"/>
        </a:xfrm>
      </p:grpSpPr>
      <p:sp>
        <p:nvSpPr>
          <p:cNvPr id="135" name="Google Shape;135;g358b4f40ad_0_8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358b4f40ad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4b5602de46_0_9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4b5602de46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58cb975724_0_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58cb975724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7" name="Shape 157"/>
        <p:cNvGrpSpPr/>
        <p:nvPr/>
      </p:nvGrpSpPr>
      <p:grpSpPr>
        <a:xfrm>
          <a:off x="0" y="0"/>
          <a:ext cx="0" cy="0"/>
          <a:chOff x="0" y="0"/>
          <a:chExt cx="0" cy="0"/>
        </a:xfrm>
      </p:grpSpPr>
      <p:sp>
        <p:nvSpPr>
          <p:cNvPr id="158" name="Google Shape;158;g5c3f3a9c12_0_8: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5c3f3a9c12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5" name="Shape 165"/>
        <p:cNvGrpSpPr/>
        <p:nvPr/>
      </p:nvGrpSpPr>
      <p:grpSpPr>
        <a:xfrm>
          <a:off x="0" y="0"/>
          <a:ext cx="0" cy="0"/>
          <a:chOff x="0" y="0"/>
          <a:chExt cx="0" cy="0"/>
        </a:xfrm>
      </p:grpSpPr>
      <p:sp>
        <p:nvSpPr>
          <p:cNvPr id="166" name="Google Shape;166;g58cb975724_0_17: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58cb975724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5c3f3a9c12_0_16: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5c3f3a9c12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1" name="Shape 181"/>
        <p:cNvGrpSpPr/>
        <p:nvPr/>
      </p:nvGrpSpPr>
      <p:grpSpPr>
        <a:xfrm>
          <a:off x="0" y="0"/>
          <a:ext cx="0" cy="0"/>
          <a:chOff x="0" y="0"/>
          <a:chExt cx="0" cy="0"/>
        </a:xfrm>
      </p:grpSpPr>
      <p:sp>
        <p:nvSpPr>
          <p:cNvPr id="182" name="Google Shape;182;g5c3f3a9c12_0_24: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83" name="Google Shape;183;g5c3f3a9c12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9" name="Shape 189"/>
        <p:cNvGrpSpPr/>
        <p:nvPr/>
      </p:nvGrpSpPr>
      <p:grpSpPr>
        <a:xfrm>
          <a:off x="0" y="0"/>
          <a:ext cx="0" cy="0"/>
          <a:chOff x="0" y="0"/>
          <a:chExt cx="0" cy="0"/>
        </a:xfrm>
      </p:grpSpPr>
      <p:sp>
        <p:nvSpPr>
          <p:cNvPr id="190" name="Google Shape;190;g5c3f3a9c12_0_31:notes"/>
          <p:cNvSpPr/>
          <p:nvPr>
            <p:ph idx="2" type="sldImg"/>
          </p:nvPr>
        </p:nvSpPr>
        <p:spPr>
          <a:xfrm>
            <a:off x="381188" y="685800"/>
            <a:ext cx="6096300" cy="3429000"/>
          </a:xfrm>
          <a:custGeom>
            <a:rect b="b" l="l" r="r" t="t"/>
            <a:pathLst>
              <a:path extrusionOk="0" h="120000" w="120000">
                <a:moveTo>
                  <a:pt x="0" y="0"/>
                </a:moveTo>
                <a:lnTo>
                  <a:pt x="120000" y="0"/>
                </a:lnTo>
                <a:lnTo>
                  <a:pt x="120000" y="120000"/>
                </a:lnTo>
                <a:lnTo>
                  <a:pt x="0" y="120000"/>
                </a:lnTo>
                <a:close/>
              </a:path>
            </a:pathLst>
          </a:custGeom>
        </p:spPr>
      </p:sp>
      <p:sp>
        <p:nvSpPr>
          <p:cNvPr id="191" name="Google Shape;191;g5c3f3a9c12_0_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lt2"/>
        </a:solidFill>
      </p:bgPr>
    </p:bg>
    <p:spTree>
      <p:nvGrpSpPr>
        <p:cNvPr id="54" name="Shape 54"/>
        <p:cNvGrpSpPr/>
        <p:nvPr/>
      </p:nvGrpSpPr>
      <p:grpSpPr>
        <a:xfrm>
          <a:off x="0" y="0"/>
          <a:ext cx="0" cy="0"/>
          <a:chOff x="0" y="0"/>
          <a:chExt cx="0" cy="0"/>
        </a:xfrm>
      </p:grpSpPr>
      <p:sp>
        <p:nvSpPr>
          <p:cNvPr id="55" name="Google Shape;55;p14"/>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56" name="Google Shape;56;p14"/>
          <p:cNvGrpSpPr/>
          <p:nvPr/>
        </p:nvGrpSpPr>
        <p:grpSpPr>
          <a:xfrm>
            <a:off x="830392" y="1191256"/>
            <a:ext cx="745763" cy="45826"/>
            <a:chOff x="4580561" y="2589004"/>
            <a:chExt cx="1064464" cy="25200"/>
          </a:xfrm>
        </p:grpSpPr>
        <p:sp>
          <p:nvSpPr>
            <p:cNvPr id="57" name="Google Shape;57;p1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1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14"/>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4200"/>
              <a:buNone/>
              <a:defRPr sz="4200">
                <a:solidFill>
                  <a:schemeClr val="dk2"/>
                </a:solidFill>
              </a:defRPr>
            </a:lvl1pPr>
            <a:lvl2pPr lvl="1" rtl="0">
              <a:spcBef>
                <a:spcPts val="0"/>
              </a:spcBef>
              <a:spcAft>
                <a:spcPts val="0"/>
              </a:spcAft>
              <a:buClr>
                <a:schemeClr val="dk2"/>
              </a:buClr>
              <a:buSzPts val="4200"/>
              <a:buNone/>
              <a:defRPr sz="4200">
                <a:solidFill>
                  <a:schemeClr val="dk2"/>
                </a:solidFill>
              </a:defRPr>
            </a:lvl2pPr>
            <a:lvl3pPr lvl="2" rtl="0">
              <a:spcBef>
                <a:spcPts val="0"/>
              </a:spcBef>
              <a:spcAft>
                <a:spcPts val="0"/>
              </a:spcAft>
              <a:buClr>
                <a:schemeClr val="dk2"/>
              </a:buClr>
              <a:buSzPts val="4200"/>
              <a:buNone/>
              <a:defRPr sz="4200">
                <a:solidFill>
                  <a:schemeClr val="dk2"/>
                </a:solidFill>
              </a:defRPr>
            </a:lvl3pPr>
            <a:lvl4pPr lvl="3" rtl="0">
              <a:spcBef>
                <a:spcPts val="0"/>
              </a:spcBef>
              <a:spcAft>
                <a:spcPts val="0"/>
              </a:spcAft>
              <a:buClr>
                <a:schemeClr val="dk2"/>
              </a:buClr>
              <a:buSzPts val="4200"/>
              <a:buNone/>
              <a:defRPr sz="4200">
                <a:solidFill>
                  <a:schemeClr val="dk2"/>
                </a:solidFill>
              </a:defRPr>
            </a:lvl4pPr>
            <a:lvl5pPr lvl="4" rtl="0">
              <a:spcBef>
                <a:spcPts val="0"/>
              </a:spcBef>
              <a:spcAft>
                <a:spcPts val="0"/>
              </a:spcAft>
              <a:buClr>
                <a:schemeClr val="dk2"/>
              </a:buClr>
              <a:buSzPts val="4200"/>
              <a:buNone/>
              <a:defRPr sz="4200">
                <a:solidFill>
                  <a:schemeClr val="dk2"/>
                </a:solidFill>
              </a:defRPr>
            </a:lvl5pPr>
            <a:lvl6pPr lvl="5" rtl="0">
              <a:spcBef>
                <a:spcPts val="0"/>
              </a:spcBef>
              <a:spcAft>
                <a:spcPts val="0"/>
              </a:spcAft>
              <a:buClr>
                <a:schemeClr val="dk2"/>
              </a:buClr>
              <a:buSzPts val="4200"/>
              <a:buNone/>
              <a:defRPr sz="4200">
                <a:solidFill>
                  <a:schemeClr val="dk2"/>
                </a:solidFill>
              </a:defRPr>
            </a:lvl6pPr>
            <a:lvl7pPr lvl="6" rtl="0">
              <a:spcBef>
                <a:spcPts val="0"/>
              </a:spcBef>
              <a:spcAft>
                <a:spcPts val="0"/>
              </a:spcAft>
              <a:buClr>
                <a:schemeClr val="dk2"/>
              </a:buClr>
              <a:buSzPts val="4200"/>
              <a:buNone/>
              <a:defRPr sz="4200">
                <a:solidFill>
                  <a:schemeClr val="dk2"/>
                </a:solidFill>
              </a:defRPr>
            </a:lvl7pPr>
            <a:lvl8pPr lvl="7" rtl="0">
              <a:spcBef>
                <a:spcPts val="0"/>
              </a:spcBef>
              <a:spcAft>
                <a:spcPts val="0"/>
              </a:spcAft>
              <a:buClr>
                <a:schemeClr val="dk2"/>
              </a:buClr>
              <a:buSzPts val="4200"/>
              <a:buNone/>
              <a:defRPr sz="4200">
                <a:solidFill>
                  <a:schemeClr val="dk2"/>
                </a:solidFill>
              </a:defRPr>
            </a:lvl8pPr>
            <a:lvl9pPr lvl="8" rtl="0">
              <a:spcBef>
                <a:spcPts val="0"/>
              </a:spcBef>
              <a:spcAft>
                <a:spcPts val="0"/>
              </a:spcAft>
              <a:buClr>
                <a:schemeClr val="dk2"/>
              </a:buClr>
              <a:buSzPts val="4200"/>
              <a:buNone/>
              <a:defRPr sz="4200">
                <a:solidFill>
                  <a:schemeClr val="dk2"/>
                </a:solidFill>
              </a:defRPr>
            </a:lvl9pPr>
          </a:lstStyle>
          <a:p/>
        </p:txBody>
      </p:sp>
      <p:sp>
        <p:nvSpPr>
          <p:cNvPr id="60" name="Google Shape;60;p14"/>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61" name="Google Shape;61;p1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62" name="Shape 62"/>
        <p:cNvGrpSpPr/>
        <p:nvPr/>
      </p:nvGrpSpPr>
      <p:grpSpPr>
        <a:xfrm>
          <a:off x="0" y="0"/>
          <a:ext cx="0" cy="0"/>
          <a:chOff x="0" y="0"/>
          <a:chExt cx="0" cy="0"/>
        </a:xfrm>
      </p:grpSpPr>
      <p:grpSp>
        <p:nvGrpSpPr>
          <p:cNvPr id="63" name="Google Shape;63;p15"/>
          <p:cNvGrpSpPr/>
          <p:nvPr/>
        </p:nvGrpSpPr>
        <p:grpSpPr>
          <a:xfrm>
            <a:off x="830392" y="1191256"/>
            <a:ext cx="745763" cy="45826"/>
            <a:chOff x="4580561" y="2589004"/>
            <a:chExt cx="1064464" cy="25200"/>
          </a:xfrm>
        </p:grpSpPr>
        <p:sp>
          <p:nvSpPr>
            <p:cNvPr id="64" name="Google Shape;64;p15"/>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15"/>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15"/>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67" name="Google Shape;67;p1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68" name="Shape 68"/>
        <p:cNvGrpSpPr/>
        <p:nvPr/>
      </p:nvGrpSpPr>
      <p:grpSpPr>
        <a:xfrm>
          <a:off x="0" y="0"/>
          <a:ext cx="0" cy="0"/>
          <a:chOff x="0" y="0"/>
          <a:chExt cx="0" cy="0"/>
        </a:xfrm>
      </p:grpSpPr>
      <p:sp>
        <p:nvSpPr>
          <p:cNvPr id="69" name="Google Shape;69;p1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0" name="Google Shape;70;p16"/>
          <p:cNvGrpSpPr/>
          <p:nvPr/>
        </p:nvGrpSpPr>
        <p:grpSpPr>
          <a:xfrm>
            <a:off x="830392" y="1191256"/>
            <a:ext cx="745763" cy="45826"/>
            <a:chOff x="4580561" y="2589004"/>
            <a:chExt cx="1064464" cy="25200"/>
          </a:xfrm>
        </p:grpSpPr>
        <p:sp>
          <p:nvSpPr>
            <p:cNvPr id="71" name="Google Shape;71;p1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3" name="Google Shape;73;p16"/>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74" name="Google Shape;74;p16"/>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75" name="Google Shape;75;p1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76" name="Shape 76"/>
        <p:cNvGrpSpPr/>
        <p:nvPr/>
      </p:nvGrpSpPr>
      <p:grpSpPr>
        <a:xfrm>
          <a:off x="0" y="0"/>
          <a:ext cx="0" cy="0"/>
          <a:chOff x="0" y="0"/>
          <a:chExt cx="0" cy="0"/>
        </a:xfrm>
      </p:grpSpPr>
      <p:sp>
        <p:nvSpPr>
          <p:cNvPr id="77" name="Google Shape;77;p1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78" name="Google Shape;78;p17"/>
          <p:cNvGrpSpPr/>
          <p:nvPr/>
        </p:nvGrpSpPr>
        <p:grpSpPr>
          <a:xfrm>
            <a:off x="830392" y="1191256"/>
            <a:ext cx="745763" cy="45826"/>
            <a:chOff x="4580561" y="2589004"/>
            <a:chExt cx="1064464" cy="25200"/>
          </a:xfrm>
        </p:grpSpPr>
        <p:sp>
          <p:nvSpPr>
            <p:cNvPr id="79" name="Google Shape;79;p1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1" name="Google Shape;81;p17"/>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82" name="Google Shape;82;p17"/>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83" name="Google Shape;83;p17"/>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84" name="Google Shape;84;p1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85" name="Shape 85"/>
        <p:cNvGrpSpPr/>
        <p:nvPr/>
      </p:nvGrpSpPr>
      <p:grpSpPr>
        <a:xfrm>
          <a:off x="0" y="0"/>
          <a:ext cx="0" cy="0"/>
          <a:chOff x="0" y="0"/>
          <a:chExt cx="0" cy="0"/>
        </a:xfrm>
      </p:grpSpPr>
      <p:sp>
        <p:nvSpPr>
          <p:cNvPr id="86" name="Google Shape;86;p18"/>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7" name="Google Shape;87;p18"/>
          <p:cNvGrpSpPr/>
          <p:nvPr/>
        </p:nvGrpSpPr>
        <p:grpSpPr>
          <a:xfrm>
            <a:off x="830392" y="1191256"/>
            <a:ext cx="745763" cy="45826"/>
            <a:chOff x="4580561" y="2589004"/>
            <a:chExt cx="1064464" cy="25200"/>
          </a:xfrm>
        </p:grpSpPr>
        <p:sp>
          <p:nvSpPr>
            <p:cNvPr id="88" name="Google Shape;88;p18"/>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8"/>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0" name="Google Shape;90;p18"/>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91" name="Google Shape;91;p1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92" name="Shape 92"/>
        <p:cNvGrpSpPr/>
        <p:nvPr/>
      </p:nvGrpSpPr>
      <p:grpSpPr>
        <a:xfrm>
          <a:off x="0" y="0"/>
          <a:ext cx="0" cy="0"/>
          <a:chOff x="0" y="0"/>
          <a:chExt cx="0" cy="0"/>
        </a:xfrm>
      </p:grpSpPr>
      <p:sp>
        <p:nvSpPr>
          <p:cNvPr id="93" name="Google Shape;93;p19"/>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4" name="Google Shape;94;p19"/>
          <p:cNvGrpSpPr/>
          <p:nvPr/>
        </p:nvGrpSpPr>
        <p:grpSpPr>
          <a:xfrm>
            <a:off x="830392" y="1191256"/>
            <a:ext cx="745763" cy="45826"/>
            <a:chOff x="4580561" y="2589004"/>
            <a:chExt cx="1064464" cy="25200"/>
          </a:xfrm>
        </p:grpSpPr>
        <p:sp>
          <p:nvSpPr>
            <p:cNvPr id="95" name="Google Shape;95;p1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1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7" name="Google Shape;97;p19"/>
          <p:cNvSpPr txBox="1"/>
          <p:nvPr>
            <p:ph type="title"/>
          </p:nvPr>
        </p:nvSpPr>
        <p:spPr>
          <a:xfrm>
            <a:off x="730000" y="1318650"/>
            <a:ext cx="3300900" cy="13815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98" name="Google Shape;98;p19"/>
          <p:cNvSpPr txBox="1"/>
          <p:nvPr>
            <p:ph idx="1" type="body"/>
          </p:nvPr>
        </p:nvSpPr>
        <p:spPr>
          <a:xfrm>
            <a:off x="721225" y="2781725"/>
            <a:ext cx="3300900" cy="15975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99" name="Google Shape;99;p1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3"/>
        </a:solidFill>
      </p:bgPr>
    </p:bg>
    <p:spTree>
      <p:nvGrpSpPr>
        <p:cNvPr id="100" name="Shape 100"/>
        <p:cNvGrpSpPr/>
        <p:nvPr/>
      </p:nvGrpSpPr>
      <p:grpSpPr>
        <a:xfrm>
          <a:off x="0" y="0"/>
          <a:ext cx="0" cy="0"/>
          <a:chOff x="0" y="0"/>
          <a:chExt cx="0" cy="0"/>
        </a:xfrm>
      </p:grpSpPr>
      <p:grpSp>
        <p:nvGrpSpPr>
          <p:cNvPr id="101" name="Google Shape;101;p20"/>
          <p:cNvGrpSpPr/>
          <p:nvPr/>
        </p:nvGrpSpPr>
        <p:grpSpPr>
          <a:xfrm>
            <a:off x="830392" y="4169130"/>
            <a:ext cx="745763" cy="45826"/>
            <a:chOff x="4580561" y="2589004"/>
            <a:chExt cx="1064464" cy="25200"/>
          </a:xfrm>
        </p:grpSpPr>
        <p:sp>
          <p:nvSpPr>
            <p:cNvPr id="102" name="Google Shape;102;p20"/>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20"/>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4" name="Google Shape;104;p20"/>
          <p:cNvSpPr txBox="1"/>
          <p:nvPr>
            <p:ph type="title"/>
          </p:nvPr>
        </p:nvSpPr>
        <p:spPr>
          <a:xfrm>
            <a:off x="729450" y="864300"/>
            <a:ext cx="7021200" cy="2985000"/>
          </a:xfrm>
          <a:prstGeom prst="rect">
            <a:avLst/>
          </a:prstGeom>
        </p:spPr>
        <p:txBody>
          <a:bodyPr anchorCtr="0" anchor="ctr" bIns="91425" lIns="91425" spcFirstLastPara="1" rIns="91425" wrap="square" tIns="91425">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p:txBody>
      </p:sp>
      <p:sp>
        <p:nvSpPr>
          <p:cNvPr id="105" name="Google Shape;105;p2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106" name="Shape 106"/>
        <p:cNvGrpSpPr/>
        <p:nvPr/>
      </p:nvGrpSpPr>
      <p:grpSpPr>
        <a:xfrm>
          <a:off x="0" y="0"/>
          <a:ext cx="0" cy="0"/>
          <a:chOff x="0" y="0"/>
          <a:chExt cx="0" cy="0"/>
        </a:xfrm>
      </p:grpSpPr>
      <p:sp>
        <p:nvSpPr>
          <p:cNvPr id="107" name="Google Shape;107;p21"/>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08" name="Google Shape;108;p21"/>
          <p:cNvGrpSpPr/>
          <p:nvPr/>
        </p:nvGrpSpPr>
        <p:grpSpPr>
          <a:xfrm>
            <a:off x="830392" y="1191256"/>
            <a:ext cx="745763" cy="45826"/>
            <a:chOff x="4580561" y="2589004"/>
            <a:chExt cx="1064464" cy="25200"/>
          </a:xfrm>
        </p:grpSpPr>
        <p:sp>
          <p:nvSpPr>
            <p:cNvPr id="109" name="Google Shape;109;p21"/>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21"/>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1" name="Google Shape;111;p21"/>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dk2"/>
              </a:buClr>
              <a:buSzPts val="2600"/>
              <a:buNone/>
              <a:defRPr sz="2600">
                <a:solidFill>
                  <a:schemeClr val="dk2"/>
                </a:solidFill>
              </a:defRPr>
            </a:lvl1pPr>
            <a:lvl2pPr lvl="1" rtl="0">
              <a:spcBef>
                <a:spcPts val="0"/>
              </a:spcBef>
              <a:spcAft>
                <a:spcPts val="0"/>
              </a:spcAft>
              <a:buClr>
                <a:schemeClr val="dk2"/>
              </a:buClr>
              <a:buSzPts val="2600"/>
              <a:buNone/>
              <a:defRPr sz="2600">
                <a:solidFill>
                  <a:schemeClr val="dk2"/>
                </a:solidFill>
              </a:defRPr>
            </a:lvl2pPr>
            <a:lvl3pPr lvl="2" rtl="0">
              <a:spcBef>
                <a:spcPts val="0"/>
              </a:spcBef>
              <a:spcAft>
                <a:spcPts val="0"/>
              </a:spcAft>
              <a:buClr>
                <a:schemeClr val="dk2"/>
              </a:buClr>
              <a:buSzPts val="2600"/>
              <a:buNone/>
              <a:defRPr sz="2600">
                <a:solidFill>
                  <a:schemeClr val="dk2"/>
                </a:solidFill>
              </a:defRPr>
            </a:lvl3pPr>
            <a:lvl4pPr lvl="3" rtl="0">
              <a:spcBef>
                <a:spcPts val="0"/>
              </a:spcBef>
              <a:spcAft>
                <a:spcPts val="0"/>
              </a:spcAft>
              <a:buClr>
                <a:schemeClr val="dk2"/>
              </a:buClr>
              <a:buSzPts val="2600"/>
              <a:buNone/>
              <a:defRPr sz="2600">
                <a:solidFill>
                  <a:schemeClr val="dk2"/>
                </a:solidFill>
              </a:defRPr>
            </a:lvl4pPr>
            <a:lvl5pPr lvl="4" rtl="0">
              <a:spcBef>
                <a:spcPts val="0"/>
              </a:spcBef>
              <a:spcAft>
                <a:spcPts val="0"/>
              </a:spcAft>
              <a:buClr>
                <a:schemeClr val="dk2"/>
              </a:buClr>
              <a:buSzPts val="2600"/>
              <a:buNone/>
              <a:defRPr sz="2600">
                <a:solidFill>
                  <a:schemeClr val="dk2"/>
                </a:solidFill>
              </a:defRPr>
            </a:lvl5pPr>
            <a:lvl6pPr lvl="5" rtl="0">
              <a:spcBef>
                <a:spcPts val="0"/>
              </a:spcBef>
              <a:spcAft>
                <a:spcPts val="0"/>
              </a:spcAft>
              <a:buClr>
                <a:schemeClr val="dk2"/>
              </a:buClr>
              <a:buSzPts val="2600"/>
              <a:buNone/>
              <a:defRPr sz="2600">
                <a:solidFill>
                  <a:schemeClr val="dk2"/>
                </a:solidFill>
              </a:defRPr>
            </a:lvl6pPr>
            <a:lvl7pPr lvl="6" rtl="0">
              <a:spcBef>
                <a:spcPts val="0"/>
              </a:spcBef>
              <a:spcAft>
                <a:spcPts val="0"/>
              </a:spcAft>
              <a:buClr>
                <a:schemeClr val="dk2"/>
              </a:buClr>
              <a:buSzPts val="2600"/>
              <a:buNone/>
              <a:defRPr sz="2600">
                <a:solidFill>
                  <a:schemeClr val="dk2"/>
                </a:solidFill>
              </a:defRPr>
            </a:lvl7pPr>
            <a:lvl8pPr lvl="7" rtl="0">
              <a:spcBef>
                <a:spcPts val="0"/>
              </a:spcBef>
              <a:spcAft>
                <a:spcPts val="0"/>
              </a:spcAft>
              <a:buClr>
                <a:schemeClr val="dk2"/>
              </a:buClr>
              <a:buSzPts val="2600"/>
              <a:buNone/>
              <a:defRPr sz="2600">
                <a:solidFill>
                  <a:schemeClr val="dk2"/>
                </a:solidFill>
              </a:defRPr>
            </a:lvl8pPr>
            <a:lvl9pPr lvl="8" rtl="0">
              <a:spcBef>
                <a:spcPts val="0"/>
              </a:spcBef>
              <a:spcAft>
                <a:spcPts val="0"/>
              </a:spcAft>
              <a:buClr>
                <a:schemeClr val="dk2"/>
              </a:buClr>
              <a:buSzPts val="2600"/>
              <a:buNone/>
              <a:defRPr sz="2600">
                <a:solidFill>
                  <a:schemeClr val="dk2"/>
                </a:solidFill>
              </a:defRPr>
            </a:lvl9pPr>
          </a:lstStyle>
          <a:p/>
        </p:txBody>
      </p:sp>
      <p:sp>
        <p:nvSpPr>
          <p:cNvPr id="112" name="Google Shape;112;p21"/>
          <p:cNvSpPr txBox="1"/>
          <p:nvPr>
            <p:ph idx="1" type="subTitle"/>
          </p:nvPr>
        </p:nvSpPr>
        <p:spPr>
          <a:xfrm>
            <a:off x="724950" y="3161525"/>
            <a:ext cx="3300900" cy="759000"/>
          </a:xfrm>
          <a:prstGeom prst="rect">
            <a:avLst/>
          </a:prstGeom>
        </p:spPr>
        <p:txBody>
          <a:bodyPr anchorCtr="0" anchor="t" bIns="91425" lIns="91425" spcFirstLastPara="1" rIns="91425" wrap="square" tIns="91425">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p:txBody>
      </p:sp>
      <p:sp>
        <p:nvSpPr>
          <p:cNvPr id="113" name="Google Shape;113;p21"/>
          <p:cNvSpPr txBox="1"/>
          <p:nvPr>
            <p:ph idx="2" type="body"/>
          </p:nvPr>
        </p:nvSpPr>
        <p:spPr>
          <a:xfrm>
            <a:off x="5174225" y="1352625"/>
            <a:ext cx="3374400" cy="30255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SzPts val="1300"/>
              <a:buChar char="●"/>
              <a:defRPr/>
            </a:lvl1pPr>
            <a:lvl2pPr indent="-298450" lvl="1" marL="914400" rtl="0">
              <a:spcBef>
                <a:spcPts val="1600"/>
              </a:spcBef>
              <a:spcAft>
                <a:spcPts val="0"/>
              </a:spcAft>
              <a:buSzPts val="1100"/>
              <a:buChar char="○"/>
              <a:defRPr/>
            </a:lvl2pPr>
            <a:lvl3pPr indent="-298450" lvl="2" marL="1371600" rtl="0">
              <a:spcBef>
                <a:spcPts val="1600"/>
              </a:spcBef>
              <a:spcAft>
                <a:spcPts val="0"/>
              </a:spcAft>
              <a:buSzPts val="1100"/>
              <a:buChar char="■"/>
              <a:defRPr/>
            </a:lvl3pPr>
            <a:lvl4pPr indent="-298450" lvl="3" marL="1828800" rtl="0">
              <a:spcBef>
                <a:spcPts val="1600"/>
              </a:spcBef>
              <a:spcAft>
                <a:spcPts val="0"/>
              </a:spcAft>
              <a:buSzPts val="1100"/>
              <a:buChar char="●"/>
              <a:defRPr/>
            </a:lvl4pPr>
            <a:lvl5pPr indent="-298450" lvl="4" marL="2286000" rtl="0">
              <a:spcBef>
                <a:spcPts val="1600"/>
              </a:spcBef>
              <a:spcAft>
                <a:spcPts val="0"/>
              </a:spcAft>
              <a:buSzPts val="1100"/>
              <a:buChar char="○"/>
              <a:defRPr/>
            </a:lvl5pPr>
            <a:lvl6pPr indent="-298450" lvl="5" marL="2743200" rtl="0">
              <a:spcBef>
                <a:spcPts val="1600"/>
              </a:spcBef>
              <a:spcAft>
                <a:spcPts val="0"/>
              </a:spcAft>
              <a:buSzPts val="1100"/>
              <a:buChar char="■"/>
              <a:defRPr/>
            </a:lvl6pPr>
            <a:lvl7pPr indent="-298450" lvl="6" marL="3200400" rtl="0">
              <a:spcBef>
                <a:spcPts val="1600"/>
              </a:spcBef>
              <a:spcAft>
                <a:spcPts val="0"/>
              </a:spcAft>
              <a:buSzPts val="1100"/>
              <a:buChar char="●"/>
              <a:defRPr/>
            </a:lvl7pPr>
            <a:lvl8pPr indent="-298450" lvl="7" marL="3657600" rtl="0">
              <a:spcBef>
                <a:spcPts val="1600"/>
              </a:spcBef>
              <a:spcAft>
                <a:spcPts val="0"/>
              </a:spcAft>
              <a:buSzPts val="1100"/>
              <a:buChar char="○"/>
              <a:defRPr/>
            </a:lvl8pPr>
            <a:lvl9pPr indent="-298450" lvl="8" marL="4114800" rtl="0">
              <a:spcBef>
                <a:spcPts val="1600"/>
              </a:spcBef>
              <a:spcAft>
                <a:spcPts val="1600"/>
              </a:spcAft>
              <a:buSzPts val="1100"/>
              <a:buChar char="■"/>
              <a:defRPr/>
            </a:lvl9pPr>
          </a:lstStyle>
          <a:p/>
        </p:txBody>
      </p:sp>
      <p:sp>
        <p:nvSpPr>
          <p:cNvPr id="114" name="Google Shape;114;p2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115" name="Shape 115"/>
        <p:cNvGrpSpPr/>
        <p:nvPr/>
      </p:nvGrpSpPr>
      <p:grpSpPr>
        <a:xfrm>
          <a:off x="0" y="0"/>
          <a:ext cx="0" cy="0"/>
          <a:chOff x="0" y="0"/>
          <a:chExt cx="0" cy="0"/>
        </a:xfrm>
      </p:grpSpPr>
      <p:sp>
        <p:nvSpPr>
          <p:cNvPr id="116" name="Google Shape;116;p22"/>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lvl1pPr indent="-228600" lvl="0" marL="457200" rtl="0">
              <a:lnSpc>
                <a:spcPct val="100000"/>
              </a:lnSpc>
              <a:spcBef>
                <a:spcPts val="0"/>
              </a:spcBef>
              <a:spcAft>
                <a:spcPts val="0"/>
              </a:spcAft>
              <a:buSzPts val="1300"/>
              <a:buNone/>
              <a:defRPr/>
            </a:lvl1pPr>
          </a:lstStyle>
          <a:p/>
        </p:txBody>
      </p:sp>
      <p:sp>
        <p:nvSpPr>
          <p:cNvPr id="117" name="Google Shape;117;p2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118" name="Shape 118"/>
        <p:cNvGrpSpPr/>
        <p:nvPr/>
      </p:nvGrpSpPr>
      <p:grpSpPr>
        <a:xfrm>
          <a:off x="0" y="0"/>
          <a:ext cx="0" cy="0"/>
          <a:chOff x="0" y="0"/>
          <a:chExt cx="0" cy="0"/>
        </a:xfrm>
      </p:grpSpPr>
      <p:grpSp>
        <p:nvGrpSpPr>
          <p:cNvPr id="119" name="Google Shape;119;p23"/>
          <p:cNvGrpSpPr/>
          <p:nvPr/>
        </p:nvGrpSpPr>
        <p:grpSpPr>
          <a:xfrm>
            <a:off x="830392" y="4169130"/>
            <a:ext cx="745763" cy="45826"/>
            <a:chOff x="4580561" y="2589004"/>
            <a:chExt cx="1064464" cy="25200"/>
          </a:xfrm>
        </p:grpSpPr>
        <p:sp>
          <p:nvSpPr>
            <p:cNvPr id="120" name="Google Shape;120;p2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2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2" name="Google Shape;122;p23"/>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Autofit/>
          </a:bodyPr>
          <a:lstStyle>
            <a:lvl1pPr lvl="0" rtl="0">
              <a:spcBef>
                <a:spcPts val="0"/>
              </a:spcBef>
              <a:spcAft>
                <a:spcPts val="0"/>
              </a:spcAft>
              <a:buClr>
                <a:schemeClr val="lt1"/>
              </a:buClr>
              <a:buSzPts val="8000"/>
              <a:buNone/>
              <a:defRPr sz="8000">
                <a:solidFill>
                  <a:schemeClr val="lt1"/>
                </a:solidFill>
              </a:defRPr>
            </a:lvl1pPr>
            <a:lvl2pPr lvl="1" rtl="0">
              <a:spcBef>
                <a:spcPts val="0"/>
              </a:spcBef>
              <a:spcAft>
                <a:spcPts val="0"/>
              </a:spcAft>
              <a:buClr>
                <a:schemeClr val="lt1"/>
              </a:buClr>
              <a:buSzPts val="8000"/>
              <a:buNone/>
              <a:defRPr sz="8000">
                <a:solidFill>
                  <a:schemeClr val="lt1"/>
                </a:solidFill>
              </a:defRPr>
            </a:lvl2pPr>
            <a:lvl3pPr lvl="2" rtl="0">
              <a:spcBef>
                <a:spcPts val="0"/>
              </a:spcBef>
              <a:spcAft>
                <a:spcPts val="0"/>
              </a:spcAft>
              <a:buClr>
                <a:schemeClr val="lt1"/>
              </a:buClr>
              <a:buSzPts val="8000"/>
              <a:buNone/>
              <a:defRPr sz="8000">
                <a:solidFill>
                  <a:schemeClr val="lt1"/>
                </a:solidFill>
              </a:defRPr>
            </a:lvl3pPr>
            <a:lvl4pPr lvl="3" rtl="0">
              <a:spcBef>
                <a:spcPts val="0"/>
              </a:spcBef>
              <a:spcAft>
                <a:spcPts val="0"/>
              </a:spcAft>
              <a:buClr>
                <a:schemeClr val="lt1"/>
              </a:buClr>
              <a:buSzPts val="8000"/>
              <a:buNone/>
              <a:defRPr sz="8000">
                <a:solidFill>
                  <a:schemeClr val="lt1"/>
                </a:solidFill>
              </a:defRPr>
            </a:lvl4pPr>
            <a:lvl5pPr lvl="4" rtl="0">
              <a:spcBef>
                <a:spcPts val="0"/>
              </a:spcBef>
              <a:spcAft>
                <a:spcPts val="0"/>
              </a:spcAft>
              <a:buClr>
                <a:schemeClr val="lt1"/>
              </a:buClr>
              <a:buSzPts val="8000"/>
              <a:buNone/>
              <a:defRPr sz="8000">
                <a:solidFill>
                  <a:schemeClr val="lt1"/>
                </a:solidFill>
              </a:defRPr>
            </a:lvl5pPr>
            <a:lvl6pPr lvl="5" rtl="0">
              <a:spcBef>
                <a:spcPts val="0"/>
              </a:spcBef>
              <a:spcAft>
                <a:spcPts val="0"/>
              </a:spcAft>
              <a:buClr>
                <a:schemeClr val="lt1"/>
              </a:buClr>
              <a:buSzPts val="8000"/>
              <a:buNone/>
              <a:defRPr sz="8000">
                <a:solidFill>
                  <a:schemeClr val="lt1"/>
                </a:solidFill>
              </a:defRPr>
            </a:lvl6pPr>
            <a:lvl7pPr lvl="6" rtl="0">
              <a:spcBef>
                <a:spcPts val="0"/>
              </a:spcBef>
              <a:spcAft>
                <a:spcPts val="0"/>
              </a:spcAft>
              <a:buClr>
                <a:schemeClr val="lt1"/>
              </a:buClr>
              <a:buSzPts val="8000"/>
              <a:buNone/>
              <a:defRPr sz="8000">
                <a:solidFill>
                  <a:schemeClr val="lt1"/>
                </a:solidFill>
              </a:defRPr>
            </a:lvl7pPr>
            <a:lvl8pPr lvl="7" rtl="0">
              <a:spcBef>
                <a:spcPts val="0"/>
              </a:spcBef>
              <a:spcAft>
                <a:spcPts val="0"/>
              </a:spcAft>
              <a:buClr>
                <a:schemeClr val="lt1"/>
              </a:buClr>
              <a:buSzPts val="8000"/>
              <a:buNone/>
              <a:defRPr sz="8000">
                <a:solidFill>
                  <a:schemeClr val="lt1"/>
                </a:solidFill>
              </a:defRPr>
            </a:lvl8pPr>
            <a:lvl9pPr lvl="8" rtl="0">
              <a:spcBef>
                <a:spcPts val="0"/>
              </a:spcBef>
              <a:spcAft>
                <a:spcPts val="0"/>
              </a:spcAft>
              <a:buClr>
                <a:schemeClr val="lt1"/>
              </a:buClr>
              <a:buSzPts val="8000"/>
              <a:buNone/>
              <a:defRPr sz="8000">
                <a:solidFill>
                  <a:schemeClr val="lt1"/>
                </a:solidFill>
              </a:defRPr>
            </a:lvl9pPr>
          </a:lstStyle>
          <a:p>
            <a:r>
              <a:t>xx%</a:t>
            </a:r>
          </a:p>
        </p:txBody>
      </p:sp>
      <p:sp>
        <p:nvSpPr>
          <p:cNvPr id="123" name="Google Shape;123;p23"/>
          <p:cNvSpPr txBox="1"/>
          <p:nvPr>
            <p:ph idx="1" type="body"/>
          </p:nvPr>
        </p:nvSpPr>
        <p:spPr>
          <a:xfrm>
            <a:off x="729450" y="2272888"/>
            <a:ext cx="7688400" cy="1580400"/>
          </a:xfrm>
          <a:prstGeom prst="rect">
            <a:avLst/>
          </a:prstGeom>
        </p:spPr>
        <p:txBody>
          <a:bodyPr anchorCtr="0" anchor="t" bIns="91425" lIns="91425" spcFirstLastPara="1" rIns="91425" wrap="square" tIns="91425">
            <a:noAutofit/>
          </a:bodyPr>
          <a:lstStyle>
            <a:lvl1pPr indent="-311150" lvl="0" marL="457200" rtl="0">
              <a:spcBef>
                <a:spcPts val="0"/>
              </a:spcBef>
              <a:spcAft>
                <a:spcPts val="0"/>
              </a:spcAft>
              <a:buClr>
                <a:schemeClr val="lt1"/>
              </a:buClr>
              <a:buSzPts val="1300"/>
              <a:buChar char="●"/>
              <a:defRPr>
                <a:solidFill>
                  <a:schemeClr val="lt1"/>
                </a:solidFill>
              </a:defRPr>
            </a:lvl1pPr>
            <a:lvl2pPr indent="-298450" lvl="1" marL="914400" rtl="0">
              <a:spcBef>
                <a:spcPts val="1600"/>
              </a:spcBef>
              <a:spcAft>
                <a:spcPts val="0"/>
              </a:spcAft>
              <a:buClr>
                <a:schemeClr val="lt1"/>
              </a:buClr>
              <a:buSzPts val="1100"/>
              <a:buChar char="○"/>
              <a:defRPr>
                <a:solidFill>
                  <a:schemeClr val="lt1"/>
                </a:solidFill>
              </a:defRPr>
            </a:lvl2pPr>
            <a:lvl3pPr indent="-298450" lvl="2" marL="1371600" rtl="0">
              <a:spcBef>
                <a:spcPts val="1600"/>
              </a:spcBef>
              <a:spcAft>
                <a:spcPts val="0"/>
              </a:spcAft>
              <a:buClr>
                <a:schemeClr val="lt1"/>
              </a:buClr>
              <a:buSzPts val="1100"/>
              <a:buChar char="■"/>
              <a:defRPr>
                <a:solidFill>
                  <a:schemeClr val="lt1"/>
                </a:solidFill>
              </a:defRPr>
            </a:lvl3pPr>
            <a:lvl4pPr indent="-298450" lvl="3" marL="1828800" rtl="0">
              <a:spcBef>
                <a:spcPts val="1600"/>
              </a:spcBef>
              <a:spcAft>
                <a:spcPts val="0"/>
              </a:spcAft>
              <a:buClr>
                <a:schemeClr val="lt1"/>
              </a:buClr>
              <a:buSzPts val="1100"/>
              <a:buChar char="●"/>
              <a:defRPr>
                <a:solidFill>
                  <a:schemeClr val="lt1"/>
                </a:solidFill>
              </a:defRPr>
            </a:lvl4pPr>
            <a:lvl5pPr indent="-298450" lvl="4" marL="2286000" rtl="0">
              <a:spcBef>
                <a:spcPts val="1600"/>
              </a:spcBef>
              <a:spcAft>
                <a:spcPts val="0"/>
              </a:spcAft>
              <a:buClr>
                <a:schemeClr val="lt1"/>
              </a:buClr>
              <a:buSzPts val="1100"/>
              <a:buChar char="○"/>
              <a:defRPr>
                <a:solidFill>
                  <a:schemeClr val="lt1"/>
                </a:solidFill>
              </a:defRPr>
            </a:lvl5pPr>
            <a:lvl6pPr indent="-298450" lvl="5" marL="2743200" rtl="0">
              <a:spcBef>
                <a:spcPts val="1600"/>
              </a:spcBef>
              <a:spcAft>
                <a:spcPts val="0"/>
              </a:spcAft>
              <a:buClr>
                <a:schemeClr val="lt1"/>
              </a:buClr>
              <a:buSzPts val="1100"/>
              <a:buChar char="■"/>
              <a:defRPr>
                <a:solidFill>
                  <a:schemeClr val="lt1"/>
                </a:solidFill>
              </a:defRPr>
            </a:lvl6pPr>
            <a:lvl7pPr indent="-298450" lvl="6" marL="3200400" rtl="0">
              <a:spcBef>
                <a:spcPts val="1600"/>
              </a:spcBef>
              <a:spcAft>
                <a:spcPts val="0"/>
              </a:spcAft>
              <a:buClr>
                <a:schemeClr val="lt1"/>
              </a:buClr>
              <a:buSzPts val="1100"/>
              <a:buChar char="●"/>
              <a:defRPr>
                <a:solidFill>
                  <a:schemeClr val="lt1"/>
                </a:solidFill>
              </a:defRPr>
            </a:lvl7pPr>
            <a:lvl8pPr indent="-298450" lvl="7" marL="3657600" rtl="0">
              <a:spcBef>
                <a:spcPts val="1600"/>
              </a:spcBef>
              <a:spcAft>
                <a:spcPts val="0"/>
              </a:spcAft>
              <a:buClr>
                <a:schemeClr val="lt1"/>
              </a:buClr>
              <a:buSzPts val="1100"/>
              <a:buChar char="○"/>
              <a:defRPr>
                <a:solidFill>
                  <a:schemeClr val="lt1"/>
                </a:solidFill>
              </a:defRPr>
            </a:lvl8pPr>
            <a:lvl9pPr indent="-298450" lvl="8" marL="4114800" rtl="0">
              <a:spcBef>
                <a:spcPts val="1600"/>
              </a:spcBef>
              <a:spcAft>
                <a:spcPts val="1600"/>
              </a:spcAft>
              <a:buClr>
                <a:schemeClr val="lt1"/>
              </a:buClr>
              <a:buSzPts val="1100"/>
              <a:buChar char="■"/>
              <a:defRPr>
                <a:solidFill>
                  <a:schemeClr val="lt1"/>
                </a:solidFill>
              </a:defRPr>
            </a:lvl9pPr>
          </a:lstStyle>
          <a:p/>
        </p:txBody>
      </p:sp>
      <p:sp>
        <p:nvSpPr>
          <p:cNvPr id="124" name="Google Shape;124;p2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25" name="Shape 125"/>
        <p:cNvGrpSpPr/>
        <p:nvPr/>
      </p:nvGrpSpPr>
      <p:grpSpPr>
        <a:xfrm>
          <a:off x="0" y="0"/>
          <a:ext cx="0" cy="0"/>
          <a:chOff x="0" y="0"/>
          <a:chExt cx="0" cy="0"/>
        </a:xfrm>
      </p:grpSpPr>
      <p:sp>
        <p:nvSpPr>
          <p:cNvPr id="126" name="Google Shape;126;p2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treamline">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rtl="0">
              <a:spcBef>
                <a:spcPts val="0"/>
              </a:spcBef>
              <a:spcAft>
                <a:spcPts val="0"/>
              </a:spcAft>
              <a:buSzPts val="2800"/>
              <a:buFont typeface="Raleway"/>
              <a:buNone/>
              <a:defRPr b="1" sz="2800">
                <a:latin typeface="Raleway"/>
                <a:ea typeface="Raleway"/>
                <a:cs typeface="Raleway"/>
                <a:sym typeface="Raleway"/>
              </a:defRPr>
            </a:lvl1pPr>
            <a:lvl2pPr lvl="1" rtl="0">
              <a:spcBef>
                <a:spcPts val="0"/>
              </a:spcBef>
              <a:spcAft>
                <a:spcPts val="0"/>
              </a:spcAft>
              <a:buSzPts val="2800"/>
              <a:buFont typeface="Raleway"/>
              <a:buNone/>
              <a:defRPr b="1" sz="2800">
                <a:latin typeface="Raleway"/>
                <a:ea typeface="Raleway"/>
                <a:cs typeface="Raleway"/>
                <a:sym typeface="Raleway"/>
              </a:defRPr>
            </a:lvl2pPr>
            <a:lvl3pPr lvl="2" rtl="0">
              <a:spcBef>
                <a:spcPts val="0"/>
              </a:spcBef>
              <a:spcAft>
                <a:spcPts val="0"/>
              </a:spcAft>
              <a:buSzPts val="2800"/>
              <a:buFont typeface="Raleway"/>
              <a:buNone/>
              <a:defRPr b="1" sz="2800">
                <a:latin typeface="Raleway"/>
                <a:ea typeface="Raleway"/>
                <a:cs typeface="Raleway"/>
                <a:sym typeface="Raleway"/>
              </a:defRPr>
            </a:lvl3pPr>
            <a:lvl4pPr lvl="3" rtl="0">
              <a:spcBef>
                <a:spcPts val="0"/>
              </a:spcBef>
              <a:spcAft>
                <a:spcPts val="0"/>
              </a:spcAft>
              <a:buSzPts val="2800"/>
              <a:buFont typeface="Raleway"/>
              <a:buNone/>
              <a:defRPr b="1" sz="2800">
                <a:latin typeface="Raleway"/>
                <a:ea typeface="Raleway"/>
                <a:cs typeface="Raleway"/>
                <a:sym typeface="Raleway"/>
              </a:defRPr>
            </a:lvl4pPr>
            <a:lvl5pPr lvl="4" rtl="0">
              <a:spcBef>
                <a:spcPts val="0"/>
              </a:spcBef>
              <a:spcAft>
                <a:spcPts val="0"/>
              </a:spcAft>
              <a:buSzPts val="2800"/>
              <a:buFont typeface="Raleway"/>
              <a:buNone/>
              <a:defRPr b="1" sz="2800">
                <a:latin typeface="Raleway"/>
                <a:ea typeface="Raleway"/>
                <a:cs typeface="Raleway"/>
                <a:sym typeface="Raleway"/>
              </a:defRPr>
            </a:lvl5pPr>
            <a:lvl6pPr lvl="5" rtl="0">
              <a:spcBef>
                <a:spcPts val="0"/>
              </a:spcBef>
              <a:spcAft>
                <a:spcPts val="0"/>
              </a:spcAft>
              <a:buSzPts val="2800"/>
              <a:buFont typeface="Raleway"/>
              <a:buNone/>
              <a:defRPr b="1" sz="2800">
                <a:latin typeface="Raleway"/>
                <a:ea typeface="Raleway"/>
                <a:cs typeface="Raleway"/>
                <a:sym typeface="Raleway"/>
              </a:defRPr>
            </a:lvl6pPr>
            <a:lvl7pPr lvl="6" rtl="0">
              <a:spcBef>
                <a:spcPts val="0"/>
              </a:spcBef>
              <a:spcAft>
                <a:spcPts val="0"/>
              </a:spcAft>
              <a:buSzPts val="2800"/>
              <a:buFont typeface="Raleway"/>
              <a:buNone/>
              <a:defRPr b="1" sz="2800">
                <a:latin typeface="Raleway"/>
                <a:ea typeface="Raleway"/>
                <a:cs typeface="Raleway"/>
                <a:sym typeface="Raleway"/>
              </a:defRPr>
            </a:lvl7pPr>
            <a:lvl8pPr lvl="7" rtl="0">
              <a:spcBef>
                <a:spcPts val="0"/>
              </a:spcBef>
              <a:spcAft>
                <a:spcPts val="0"/>
              </a:spcAft>
              <a:buSzPts val="2800"/>
              <a:buFont typeface="Raleway"/>
              <a:buNone/>
              <a:defRPr b="1" sz="2800">
                <a:latin typeface="Raleway"/>
                <a:ea typeface="Raleway"/>
                <a:cs typeface="Raleway"/>
                <a:sym typeface="Raleway"/>
              </a:defRPr>
            </a:lvl8pPr>
            <a:lvl9pPr lvl="8" rtl="0">
              <a:spcBef>
                <a:spcPts val="0"/>
              </a:spcBef>
              <a:spcAft>
                <a:spcPts val="0"/>
              </a:spcAft>
              <a:buSzPts val="2800"/>
              <a:buFont typeface="Raleway"/>
              <a:buNone/>
              <a:defRPr b="1" sz="2800">
                <a:latin typeface="Raleway"/>
                <a:ea typeface="Raleway"/>
                <a:cs typeface="Raleway"/>
                <a:sym typeface="Raleway"/>
              </a:defRPr>
            </a:lvl9pPr>
          </a:lstStyle>
          <a:p/>
        </p:txBody>
      </p:sp>
      <p:sp>
        <p:nvSpPr>
          <p:cNvPr id="52" name="Google Shape;52;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rtl="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rtl="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rtl="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53" name="Google Shape;53;p13"/>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rtl="0" algn="r">
              <a:buNone/>
              <a:defRPr sz="1000">
                <a:solidFill>
                  <a:schemeClr val="accent1"/>
                </a:solidFill>
                <a:latin typeface="Lato"/>
                <a:ea typeface="Lato"/>
                <a:cs typeface="Lato"/>
                <a:sym typeface="Lato"/>
              </a:defRPr>
            </a:lvl1pPr>
            <a:lvl2pPr lvl="1" rtl="0" algn="r">
              <a:buNone/>
              <a:defRPr sz="1000">
                <a:solidFill>
                  <a:schemeClr val="accent1"/>
                </a:solidFill>
                <a:latin typeface="Lato"/>
                <a:ea typeface="Lato"/>
                <a:cs typeface="Lato"/>
                <a:sym typeface="Lato"/>
              </a:defRPr>
            </a:lvl2pPr>
            <a:lvl3pPr lvl="2" rtl="0" algn="r">
              <a:buNone/>
              <a:defRPr sz="1000">
                <a:solidFill>
                  <a:schemeClr val="accent1"/>
                </a:solidFill>
                <a:latin typeface="Lato"/>
                <a:ea typeface="Lato"/>
                <a:cs typeface="Lato"/>
                <a:sym typeface="Lato"/>
              </a:defRPr>
            </a:lvl3pPr>
            <a:lvl4pPr lvl="3" rtl="0" algn="r">
              <a:buNone/>
              <a:defRPr sz="1000">
                <a:solidFill>
                  <a:schemeClr val="accent1"/>
                </a:solidFill>
                <a:latin typeface="Lato"/>
                <a:ea typeface="Lato"/>
                <a:cs typeface="Lato"/>
                <a:sym typeface="Lato"/>
              </a:defRPr>
            </a:lvl4pPr>
            <a:lvl5pPr lvl="4" rtl="0" algn="r">
              <a:buNone/>
              <a:defRPr sz="1000">
                <a:solidFill>
                  <a:schemeClr val="accent1"/>
                </a:solidFill>
                <a:latin typeface="Lato"/>
                <a:ea typeface="Lato"/>
                <a:cs typeface="Lato"/>
                <a:sym typeface="Lato"/>
              </a:defRPr>
            </a:lvl5pPr>
            <a:lvl6pPr lvl="5" rtl="0" algn="r">
              <a:buNone/>
              <a:defRPr sz="1000">
                <a:solidFill>
                  <a:schemeClr val="accent1"/>
                </a:solidFill>
                <a:latin typeface="Lato"/>
                <a:ea typeface="Lato"/>
                <a:cs typeface="Lato"/>
                <a:sym typeface="Lato"/>
              </a:defRPr>
            </a:lvl6pPr>
            <a:lvl7pPr lvl="6" rtl="0" algn="r">
              <a:buNone/>
              <a:defRPr sz="1000">
                <a:solidFill>
                  <a:schemeClr val="accent1"/>
                </a:solidFill>
                <a:latin typeface="Lato"/>
                <a:ea typeface="Lato"/>
                <a:cs typeface="Lato"/>
                <a:sym typeface="Lato"/>
              </a:defRPr>
            </a:lvl7pPr>
            <a:lvl8pPr lvl="7" rtl="0" algn="r">
              <a:buNone/>
              <a:defRPr sz="1000">
                <a:solidFill>
                  <a:schemeClr val="accent1"/>
                </a:solidFill>
                <a:latin typeface="Lato"/>
                <a:ea typeface="Lato"/>
                <a:cs typeface="Lato"/>
                <a:sym typeface="Lato"/>
              </a:defRPr>
            </a:lvl8pPr>
            <a:lvl9pPr lvl="8" rtl="0"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0.xml"/><Relationship Id="rId3" Type="http://schemas.openxmlformats.org/officeDocument/2006/relationships/image" Target="../media/image1.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 Id="rId3" Type="http://schemas.openxmlformats.org/officeDocument/2006/relationships/image" Target="../media/image1.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2.xml"/><Relationship Id="rId3" Type="http://schemas.openxmlformats.org/officeDocument/2006/relationships/image" Target="../media/image1.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3.xml"/><Relationship Id="rId3" Type="http://schemas.openxmlformats.org/officeDocument/2006/relationships/image" Target="../media/image1.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image" Target="../media/image2.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image" Target="../media/image1.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xml"/><Relationship Id="rId3" Type="http://schemas.openxmlformats.org/officeDocument/2006/relationships/image" Target="../media/image1.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xml"/><Relationship Id="rId3" Type="http://schemas.openxmlformats.org/officeDocument/2006/relationships/image" Target="../media/image1.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8.xml"/><Relationship Id="rId3" Type="http://schemas.openxmlformats.org/officeDocument/2006/relationships/image" Target="../media/image1.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9.xml"/><Relationship Id="rId3" Type="http://schemas.openxmlformats.org/officeDocument/2006/relationships/image" Target="../media/image1.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rgbClr val="E9EDEE"/>
        </a:solidFill>
      </p:bgPr>
    </p:bg>
    <p:spTree>
      <p:nvGrpSpPr>
        <p:cNvPr id="130" name="Shape 130"/>
        <p:cNvGrpSpPr/>
        <p:nvPr/>
      </p:nvGrpSpPr>
      <p:grpSpPr>
        <a:xfrm>
          <a:off x="0" y="0"/>
          <a:ext cx="0" cy="0"/>
          <a:chOff x="0" y="0"/>
          <a:chExt cx="0" cy="0"/>
        </a:xfrm>
      </p:grpSpPr>
      <p:sp>
        <p:nvSpPr>
          <p:cNvPr id="131" name="Google Shape;131;p25"/>
          <p:cNvSpPr txBox="1"/>
          <p:nvPr>
            <p:ph type="ctrTitle"/>
          </p:nvPr>
        </p:nvSpPr>
        <p:spPr>
          <a:xfrm>
            <a:off x="215400" y="1319050"/>
            <a:ext cx="8713200" cy="990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Saca provecho de la tecnología para que tu negocio sea más competitivo</a:t>
            </a:r>
            <a:endParaRPr/>
          </a:p>
          <a:p>
            <a:pPr indent="0" lvl="0" marL="0" rtl="0" algn="ctr">
              <a:spcBef>
                <a:spcPts val="0"/>
              </a:spcBef>
              <a:spcAft>
                <a:spcPts val="0"/>
              </a:spcAft>
              <a:buNone/>
            </a:pPr>
            <a:r>
              <a:t/>
            </a:r>
            <a:endParaRPr/>
          </a:p>
          <a:p>
            <a:pPr indent="0" lvl="0" marL="0" rtl="0" algn="ctr">
              <a:spcBef>
                <a:spcPts val="0"/>
              </a:spcBef>
              <a:spcAft>
                <a:spcPts val="0"/>
              </a:spcAft>
              <a:buNone/>
            </a:pPr>
            <a:r>
              <a:t/>
            </a:r>
            <a:endParaRPr sz="3600">
              <a:latin typeface="Lato"/>
              <a:ea typeface="Lato"/>
              <a:cs typeface="Lato"/>
              <a:sym typeface="Lato"/>
            </a:endParaRPr>
          </a:p>
        </p:txBody>
      </p:sp>
      <p:sp>
        <p:nvSpPr>
          <p:cNvPr id="132" name="Google Shape;132;p25"/>
          <p:cNvSpPr/>
          <p:nvPr/>
        </p:nvSpPr>
        <p:spPr>
          <a:xfrm>
            <a:off x="789400" y="1134775"/>
            <a:ext cx="888000" cy="123300"/>
          </a:xfrm>
          <a:prstGeom prst="rect">
            <a:avLst/>
          </a:prstGeom>
          <a:solidFill>
            <a:srgbClr val="E9ED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3" name="Google Shape;133;p25"/>
          <p:cNvPicPr preferRelativeResize="0"/>
          <p:nvPr/>
        </p:nvPicPr>
        <p:blipFill>
          <a:blip r:embed="rId3">
            <a:alphaModFix/>
          </a:blip>
          <a:stretch>
            <a:fillRect/>
          </a:stretch>
        </p:blipFill>
        <p:spPr>
          <a:xfrm>
            <a:off x="1573625" y="2309649"/>
            <a:ext cx="6528108" cy="367204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pic>
        <p:nvPicPr>
          <p:cNvPr descr="logo-top.png" id="201" name="Google Shape;201;p34"/>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202" name="Google Shape;202;p34"/>
          <p:cNvSpPr txBox="1"/>
          <p:nvPr/>
        </p:nvSpPr>
        <p:spPr>
          <a:xfrm>
            <a:off x="513600" y="2497875"/>
            <a:ext cx="7812000" cy="2267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999999"/>
                </a:solidFill>
                <a:latin typeface="Lato"/>
                <a:ea typeface="Lato"/>
                <a:cs typeface="Lato"/>
                <a:sym typeface="Lato"/>
              </a:rPr>
              <a:t>Son instrumentos para que generes un perfil de negocio online y aparezcas en los resultados de motores de búsqueda cuando usuarios consulten tu empresa o servicios similares a los que prestas.</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latin typeface="Lato"/>
                <a:ea typeface="Lato"/>
                <a:cs typeface="Lato"/>
                <a:sym typeface="Lato"/>
              </a:rPr>
              <a:t>Hoy, la herramienta más conocida es Google My Business, la que está conectada con todos los otros servicios que presta Google. Tienes la opción de ir actualizando tu perfil cuando gustes para atraer futuros clientes.</a:t>
            </a:r>
            <a:endParaRPr b="1">
              <a:solidFill>
                <a:srgbClr val="999999"/>
              </a:solidFill>
              <a:latin typeface="Lato"/>
              <a:ea typeface="Lato"/>
              <a:cs typeface="Lato"/>
              <a:sym typeface="Lato"/>
            </a:endParaRPr>
          </a:p>
          <a:p>
            <a:pPr indent="0" lvl="0" marL="0" rtl="0" algn="l">
              <a:spcBef>
                <a:spcPts val="150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rPr b="1" lang="en" sz="1700"/>
              <a:t> </a:t>
            </a:r>
            <a:endParaRPr b="1" sz="1700"/>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203" name="Google Shape;203;p34"/>
          <p:cNvSpPr txBox="1"/>
          <p:nvPr/>
        </p:nvSpPr>
        <p:spPr>
          <a:xfrm>
            <a:off x="513600" y="1166875"/>
            <a:ext cx="76479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2400">
                <a:latin typeface="Raleway"/>
                <a:ea typeface="Raleway"/>
                <a:cs typeface="Raleway"/>
                <a:sym typeface="Raleway"/>
              </a:rPr>
              <a:t>b</a:t>
            </a:r>
            <a:r>
              <a:rPr b="1" lang="en" sz="2400">
                <a:latin typeface="Raleway"/>
                <a:ea typeface="Raleway"/>
                <a:cs typeface="Raleway"/>
                <a:sym typeface="Raleway"/>
              </a:rPr>
              <a:t>).  </a:t>
            </a:r>
            <a:r>
              <a:rPr b="1" lang="en" sz="2400">
                <a:latin typeface="Raleway"/>
                <a:ea typeface="Raleway"/>
                <a:cs typeface="Raleway"/>
                <a:sym typeface="Raleway"/>
              </a:rPr>
              <a:t> Herramientas de posicionamiento online</a:t>
            </a:r>
            <a:endParaRPr b="1" sz="2400">
              <a:latin typeface="Raleway"/>
              <a:ea typeface="Raleway"/>
              <a:cs typeface="Raleway"/>
              <a:sym typeface="Raleway"/>
            </a:endParaRPr>
          </a:p>
          <a:p>
            <a:pPr indent="0" lvl="0" marL="0" rtl="0" algn="l">
              <a:spcBef>
                <a:spcPts val="0"/>
              </a:spcBef>
              <a:spcAft>
                <a:spcPts val="0"/>
              </a:spcAft>
              <a:buNone/>
            </a:pPr>
            <a:r>
              <a:t/>
            </a:r>
            <a:endParaRPr b="1" sz="2400">
              <a:latin typeface="Raleway"/>
              <a:ea typeface="Raleway"/>
              <a:cs typeface="Raleway"/>
              <a:sym typeface="Raleway"/>
            </a:endParaRPr>
          </a:p>
          <a:p>
            <a:pPr indent="0" lvl="0" marL="0" rtl="0" algn="l">
              <a:spcBef>
                <a:spcPts val="0"/>
              </a:spcBef>
              <a:spcAft>
                <a:spcPts val="0"/>
              </a:spcAft>
              <a:buNone/>
            </a:pPr>
            <a:r>
              <a:t/>
            </a:r>
            <a:endParaRPr b="1" sz="2400">
              <a:latin typeface="Raleway"/>
              <a:ea typeface="Raleway"/>
              <a:cs typeface="Raleway"/>
              <a:sym typeface="Raleway"/>
            </a:endParaRPr>
          </a:p>
        </p:txBody>
      </p:sp>
      <p:pic>
        <p:nvPicPr>
          <p:cNvPr id="204" name="Google Shape;204;p34"/>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pic>
        <p:nvPicPr>
          <p:cNvPr descr="logo-top.png" id="209" name="Google Shape;209;p35"/>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210" name="Google Shape;210;p35"/>
          <p:cNvSpPr txBox="1"/>
          <p:nvPr/>
        </p:nvSpPr>
        <p:spPr>
          <a:xfrm>
            <a:off x="589800" y="1631675"/>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211" name="Google Shape;211;p35"/>
          <p:cNvSpPr txBox="1"/>
          <p:nvPr/>
        </p:nvSpPr>
        <p:spPr>
          <a:xfrm>
            <a:off x="2832825" y="1834550"/>
            <a:ext cx="47265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3000">
                <a:latin typeface="Lato"/>
                <a:ea typeface="Lato"/>
                <a:cs typeface="Lato"/>
                <a:sym typeface="Lato"/>
              </a:rPr>
              <a:t>4</a:t>
            </a:r>
            <a:r>
              <a:rPr b="1" lang="en" sz="3000">
                <a:latin typeface="Lato"/>
                <a:ea typeface="Lato"/>
                <a:cs typeface="Lato"/>
                <a:sym typeface="Lato"/>
              </a:rPr>
              <a:t>.- Comunicación</a:t>
            </a:r>
            <a:endParaRPr b="1" sz="3000">
              <a:latin typeface="Lato"/>
              <a:ea typeface="Lato"/>
              <a:cs typeface="Lato"/>
              <a:sym typeface="Lato"/>
            </a:endParaRPr>
          </a:p>
          <a:p>
            <a:pPr indent="0" lvl="0" marL="0" rtl="0" algn="l">
              <a:spcBef>
                <a:spcPts val="0"/>
              </a:spcBef>
              <a:spcAft>
                <a:spcPts val="0"/>
              </a:spcAft>
              <a:buNone/>
            </a:pPr>
            <a:r>
              <a:t/>
            </a:r>
            <a:endParaRPr b="1" sz="2400">
              <a:latin typeface="Raleway"/>
              <a:ea typeface="Raleway"/>
              <a:cs typeface="Raleway"/>
              <a:sym typeface="Raleway"/>
            </a:endParaRPr>
          </a:p>
        </p:txBody>
      </p:sp>
      <p:pic>
        <p:nvPicPr>
          <p:cNvPr id="212" name="Google Shape;212;p35"/>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6" name="Shape 216"/>
        <p:cNvGrpSpPr/>
        <p:nvPr/>
      </p:nvGrpSpPr>
      <p:grpSpPr>
        <a:xfrm>
          <a:off x="0" y="0"/>
          <a:ext cx="0" cy="0"/>
          <a:chOff x="0" y="0"/>
          <a:chExt cx="0" cy="0"/>
        </a:xfrm>
      </p:grpSpPr>
      <p:pic>
        <p:nvPicPr>
          <p:cNvPr descr="logo-top.png" id="217" name="Google Shape;217;p36"/>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218" name="Google Shape;218;p36"/>
          <p:cNvSpPr txBox="1"/>
          <p:nvPr/>
        </p:nvSpPr>
        <p:spPr>
          <a:xfrm>
            <a:off x="513600" y="2647500"/>
            <a:ext cx="7812000" cy="2267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999999"/>
                </a:solidFill>
                <a:latin typeface="Lato"/>
                <a:ea typeface="Lato"/>
                <a:cs typeface="Lato"/>
                <a:sym typeface="Lato"/>
              </a:rPr>
              <a:t>Permiten realizar llamadas de voz o videos con usuarios del mismo programa ubicados en cualquier parte del mundo. Por lo general, tienen versiones gratuitas básicas y pagadas más avanzadas.</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latin typeface="Lato"/>
                <a:ea typeface="Lato"/>
                <a:cs typeface="Lato"/>
                <a:sym typeface="Lato"/>
              </a:rPr>
              <a:t>En su mayoría permiten transmitir archivos, videos, fotos, e incluso chatear. Las plataformas más conocidas son Skype, Google Hangouts, y Zoom.</a:t>
            </a:r>
            <a:endParaRPr sz="1100"/>
          </a:p>
          <a:p>
            <a:pPr indent="0" lvl="0" marL="0" rtl="0" algn="l">
              <a:lnSpc>
                <a:spcPct val="115000"/>
              </a:lnSpc>
              <a:spcBef>
                <a:spcPts val="1500"/>
              </a:spcBef>
              <a:spcAft>
                <a:spcPts val="0"/>
              </a:spcAft>
              <a:buNone/>
            </a:pPr>
            <a:r>
              <a:t/>
            </a:r>
            <a:endParaRPr b="1">
              <a:solidFill>
                <a:srgbClr val="999999"/>
              </a:solidFill>
              <a:latin typeface="Lato"/>
              <a:ea typeface="Lato"/>
              <a:cs typeface="Lato"/>
              <a:sym typeface="Lato"/>
            </a:endParaRPr>
          </a:p>
          <a:p>
            <a:pPr indent="0" lvl="0" marL="0" rtl="0" algn="l">
              <a:spcBef>
                <a:spcPts val="150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rPr b="1" lang="en" sz="1700"/>
              <a:t> </a:t>
            </a:r>
            <a:endParaRPr b="1" sz="1700"/>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219" name="Google Shape;219;p36"/>
          <p:cNvSpPr txBox="1"/>
          <p:nvPr/>
        </p:nvSpPr>
        <p:spPr>
          <a:xfrm>
            <a:off x="513600" y="1014475"/>
            <a:ext cx="76479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2400">
                <a:latin typeface="Raleway"/>
                <a:ea typeface="Raleway"/>
                <a:cs typeface="Raleway"/>
                <a:sym typeface="Raleway"/>
              </a:rPr>
              <a:t>a).  </a:t>
            </a:r>
            <a:r>
              <a:rPr b="1" lang="en" sz="2400">
                <a:latin typeface="Raleway"/>
                <a:ea typeface="Raleway"/>
                <a:cs typeface="Raleway"/>
                <a:sym typeface="Raleway"/>
              </a:rPr>
              <a:t>Software de llamadas online</a:t>
            </a:r>
            <a:endParaRPr b="1" sz="2400">
              <a:latin typeface="Raleway"/>
              <a:ea typeface="Raleway"/>
              <a:cs typeface="Raleway"/>
              <a:sym typeface="Raleway"/>
            </a:endParaRPr>
          </a:p>
          <a:p>
            <a:pPr indent="0" lvl="0" marL="0" rtl="0" algn="l">
              <a:spcBef>
                <a:spcPts val="0"/>
              </a:spcBef>
              <a:spcAft>
                <a:spcPts val="0"/>
              </a:spcAft>
              <a:buNone/>
            </a:pPr>
            <a:r>
              <a:t/>
            </a:r>
            <a:endParaRPr b="1" sz="2400">
              <a:latin typeface="Raleway"/>
              <a:ea typeface="Raleway"/>
              <a:cs typeface="Raleway"/>
              <a:sym typeface="Raleway"/>
            </a:endParaRPr>
          </a:p>
        </p:txBody>
      </p:sp>
      <p:pic>
        <p:nvPicPr>
          <p:cNvPr id="220" name="Google Shape;220;p36"/>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pic>
        <p:nvPicPr>
          <p:cNvPr descr="logo-top.png" id="225" name="Google Shape;225;p37"/>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226" name="Google Shape;226;p37"/>
          <p:cNvSpPr txBox="1"/>
          <p:nvPr/>
        </p:nvSpPr>
        <p:spPr>
          <a:xfrm>
            <a:off x="513600" y="2876100"/>
            <a:ext cx="7812000" cy="2267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999999"/>
                </a:solidFill>
                <a:latin typeface="Lato"/>
                <a:ea typeface="Lato"/>
                <a:cs typeface="Lato"/>
                <a:sym typeface="Lato"/>
              </a:rPr>
              <a:t>Son software con aplicaciones móviles que permiten a personas y empresas interactuar fácilmente con sus clientes y colaboradores de manera directa.</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latin typeface="Lato"/>
                <a:ea typeface="Lato"/>
                <a:cs typeface="Lato"/>
                <a:sym typeface="Lato"/>
              </a:rPr>
              <a:t>Comprenden servicios de chat, alertas y organización de reuniones en calendarios. Las versiones más avanzadas ofrecen servicios de bots y notificaciones al email.</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highlight>
                  <a:srgbClr val="FFFFFF"/>
                </a:highlight>
                <a:latin typeface="Lato"/>
                <a:ea typeface="Lato"/>
                <a:cs typeface="Lato"/>
                <a:sym typeface="Lato"/>
              </a:rPr>
              <a:t>Las versiones gratuitas más conocidas son Google Hangouts, o con pruebas gratis son Whatsapp Business y Workplace by Facebook. También están las herramientas pagadas Slack y Zin.</a:t>
            </a:r>
            <a:endParaRPr b="1">
              <a:solidFill>
                <a:srgbClr val="999999"/>
              </a:solidFill>
              <a:latin typeface="Lato"/>
              <a:ea typeface="Lato"/>
              <a:cs typeface="Lato"/>
              <a:sym typeface="Lato"/>
            </a:endParaRPr>
          </a:p>
          <a:p>
            <a:pPr indent="0" lvl="0" marL="0" rtl="0" algn="l">
              <a:lnSpc>
                <a:spcPct val="115000"/>
              </a:lnSpc>
              <a:spcBef>
                <a:spcPts val="0"/>
              </a:spcBef>
              <a:spcAft>
                <a:spcPts val="0"/>
              </a:spcAft>
              <a:buNone/>
            </a:pPr>
            <a:r>
              <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t/>
            </a:r>
            <a:endParaRPr b="1">
              <a:solidFill>
                <a:srgbClr val="999999"/>
              </a:solidFill>
              <a:latin typeface="Lato"/>
              <a:ea typeface="Lato"/>
              <a:cs typeface="Lato"/>
              <a:sym typeface="Lato"/>
            </a:endParaRPr>
          </a:p>
          <a:p>
            <a:pPr indent="0" lvl="0" marL="0" rtl="0" algn="l">
              <a:spcBef>
                <a:spcPts val="150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rPr b="1" lang="en" sz="1700"/>
              <a:t> </a:t>
            </a:r>
            <a:endParaRPr b="1" sz="1700"/>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227" name="Google Shape;227;p37"/>
          <p:cNvSpPr txBox="1"/>
          <p:nvPr/>
        </p:nvSpPr>
        <p:spPr>
          <a:xfrm>
            <a:off x="513600" y="1166875"/>
            <a:ext cx="76479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2400">
                <a:latin typeface="Raleway"/>
                <a:ea typeface="Raleway"/>
                <a:cs typeface="Raleway"/>
                <a:sym typeface="Raleway"/>
              </a:rPr>
              <a:t>b</a:t>
            </a:r>
            <a:r>
              <a:rPr b="1" lang="en" sz="2400">
                <a:latin typeface="Raleway"/>
                <a:ea typeface="Raleway"/>
                <a:cs typeface="Raleway"/>
                <a:sym typeface="Raleway"/>
              </a:rPr>
              <a:t>).  </a:t>
            </a:r>
            <a:r>
              <a:rPr b="1" lang="en" sz="2400">
                <a:latin typeface="Raleway"/>
                <a:ea typeface="Raleway"/>
                <a:cs typeface="Raleway"/>
                <a:sym typeface="Raleway"/>
              </a:rPr>
              <a:t>Herramientas de colaboración y mensajería</a:t>
            </a:r>
            <a:endParaRPr b="1" sz="2400">
              <a:latin typeface="Raleway"/>
              <a:ea typeface="Raleway"/>
              <a:cs typeface="Raleway"/>
              <a:sym typeface="Raleway"/>
            </a:endParaRPr>
          </a:p>
          <a:p>
            <a:pPr indent="0" lvl="0" marL="0" rtl="0" algn="l">
              <a:spcBef>
                <a:spcPts val="0"/>
              </a:spcBef>
              <a:spcAft>
                <a:spcPts val="0"/>
              </a:spcAft>
              <a:buNone/>
            </a:pPr>
            <a:r>
              <a:t/>
            </a:r>
            <a:endParaRPr b="1" sz="2400">
              <a:latin typeface="Raleway"/>
              <a:ea typeface="Raleway"/>
              <a:cs typeface="Raleway"/>
              <a:sym typeface="Raleway"/>
            </a:endParaRPr>
          </a:p>
          <a:p>
            <a:pPr indent="0" lvl="0" marL="0" rtl="0" algn="l">
              <a:spcBef>
                <a:spcPts val="0"/>
              </a:spcBef>
              <a:spcAft>
                <a:spcPts val="0"/>
              </a:spcAft>
              <a:buNone/>
            </a:pPr>
            <a:r>
              <a:t/>
            </a:r>
            <a:endParaRPr b="1" sz="2400">
              <a:latin typeface="Raleway"/>
              <a:ea typeface="Raleway"/>
              <a:cs typeface="Raleway"/>
              <a:sym typeface="Raleway"/>
            </a:endParaRPr>
          </a:p>
        </p:txBody>
      </p:sp>
      <p:pic>
        <p:nvPicPr>
          <p:cNvPr id="228" name="Google Shape;228;p37"/>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232" name="Shape 232"/>
        <p:cNvGrpSpPr/>
        <p:nvPr/>
      </p:nvGrpSpPr>
      <p:grpSpPr>
        <a:xfrm>
          <a:off x="0" y="0"/>
          <a:ext cx="0" cy="0"/>
          <a:chOff x="0" y="0"/>
          <a:chExt cx="0" cy="0"/>
        </a:xfrm>
      </p:grpSpPr>
      <p:sp>
        <p:nvSpPr>
          <p:cNvPr id="233" name="Google Shape;233;p38"/>
          <p:cNvSpPr txBox="1"/>
          <p:nvPr>
            <p:ph type="title"/>
          </p:nvPr>
        </p:nvSpPr>
        <p:spPr>
          <a:xfrm>
            <a:off x="744900" y="1499475"/>
            <a:ext cx="8111400" cy="22542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2400">
                <a:solidFill>
                  <a:srgbClr val="000000"/>
                </a:solidFill>
              </a:rPr>
              <a:t>Cuando quieras transformar procesos de tu empresa digitalmente, busca herramientas tecnológicas que sean útiles y se adecúen a la realidad de tu negocio.</a:t>
            </a:r>
            <a:endParaRPr sz="2400">
              <a:solidFill>
                <a:srgbClr val="000000"/>
              </a:solidFill>
            </a:endParaRPr>
          </a:p>
          <a:p>
            <a:pPr indent="0" lvl="0" marL="0" rtl="0" algn="l">
              <a:lnSpc>
                <a:spcPct val="115000"/>
              </a:lnSpc>
              <a:spcBef>
                <a:spcPts val="1500"/>
              </a:spcBef>
              <a:spcAft>
                <a:spcPts val="0"/>
              </a:spcAft>
              <a:buNone/>
            </a:pPr>
            <a:r>
              <a:rPr lang="en" sz="2400">
                <a:solidFill>
                  <a:srgbClr val="000000"/>
                </a:solidFill>
              </a:rPr>
              <a:t>Recuerda considerar el tamaño de tu equipo, cuán nativos digitales son tus colaboradores, y las necesidades actuales de automatización.</a:t>
            </a:r>
            <a:endParaRPr sz="2400">
              <a:solidFill>
                <a:srgbClr val="000000"/>
              </a:solidFill>
            </a:endParaRPr>
          </a:p>
          <a:p>
            <a:pPr indent="0" lvl="0" marL="0" rtl="0" algn="l">
              <a:spcBef>
                <a:spcPts val="1500"/>
              </a:spcBef>
              <a:spcAft>
                <a:spcPts val="0"/>
              </a:spcAft>
              <a:buNone/>
            </a:pPr>
            <a:r>
              <a:t/>
            </a:r>
            <a:endParaRPr sz="2400">
              <a:solidFill>
                <a:srgbClr val="000000"/>
              </a:solidFill>
            </a:endParaRPr>
          </a:p>
          <a:p>
            <a:pPr indent="0" lvl="0" marL="0" rtl="0" algn="ctr">
              <a:spcBef>
                <a:spcPts val="0"/>
              </a:spcBef>
              <a:spcAft>
                <a:spcPts val="0"/>
              </a:spcAft>
              <a:buNone/>
            </a:pPr>
            <a:r>
              <a:t/>
            </a:r>
            <a:endParaRPr sz="2400">
              <a:solidFill>
                <a:srgbClr val="000000"/>
              </a:solidFill>
              <a:latin typeface="Lato"/>
              <a:ea typeface="Lato"/>
              <a:cs typeface="Lato"/>
              <a:sym typeface="Lato"/>
            </a:endParaRPr>
          </a:p>
        </p:txBody>
      </p:sp>
      <p:pic>
        <p:nvPicPr>
          <p:cNvPr descr="logo-footer.png" id="234" name="Google Shape;234;p38"/>
          <p:cNvPicPr preferRelativeResize="0"/>
          <p:nvPr/>
        </p:nvPicPr>
        <p:blipFill rotWithShape="1">
          <a:blip r:embed="rId3">
            <a:alphaModFix/>
          </a:blip>
          <a:srcRect b="11994" l="0" r="0" t="71742"/>
          <a:stretch/>
        </p:blipFill>
        <p:spPr>
          <a:xfrm>
            <a:off x="789400" y="1103925"/>
            <a:ext cx="3207050" cy="185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8" name="Shape 238"/>
        <p:cNvGrpSpPr/>
        <p:nvPr/>
      </p:nvGrpSpPr>
      <p:grpSpPr>
        <a:xfrm>
          <a:off x="0" y="0"/>
          <a:ext cx="0" cy="0"/>
          <a:chOff x="0" y="0"/>
          <a:chExt cx="0" cy="0"/>
        </a:xfrm>
      </p:grpSpPr>
      <p:sp>
        <p:nvSpPr>
          <p:cNvPr id="239" name="Google Shape;239;p39"/>
          <p:cNvSpPr/>
          <p:nvPr/>
        </p:nvSpPr>
        <p:spPr>
          <a:xfrm>
            <a:off x="789400" y="1134775"/>
            <a:ext cx="888000" cy="123300"/>
          </a:xfrm>
          <a:prstGeom prst="rect">
            <a:avLst/>
          </a:prstGeom>
          <a:solidFill>
            <a:srgbClr val="E9EDEE"/>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240" name="Google Shape;240;p39"/>
          <p:cNvPicPr preferRelativeResize="0"/>
          <p:nvPr/>
        </p:nvPicPr>
        <p:blipFill>
          <a:blip r:embed="rId3">
            <a:alphaModFix/>
          </a:blip>
          <a:stretch>
            <a:fillRect/>
          </a:stretch>
        </p:blipFill>
        <p:spPr>
          <a:xfrm>
            <a:off x="-363171" y="-267676"/>
            <a:ext cx="10095724" cy="5678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2"/>
        </a:solidFill>
      </p:bgPr>
    </p:bg>
    <p:spTree>
      <p:nvGrpSpPr>
        <p:cNvPr id="137" name="Shape 137"/>
        <p:cNvGrpSpPr/>
        <p:nvPr/>
      </p:nvGrpSpPr>
      <p:grpSpPr>
        <a:xfrm>
          <a:off x="0" y="0"/>
          <a:ext cx="0" cy="0"/>
          <a:chOff x="0" y="0"/>
          <a:chExt cx="0" cy="0"/>
        </a:xfrm>
      </p:grpSpPr>
      <p:sp>
        <p:nvSpPr>
          <p:cNvPr id="138" name="Google Shape;138;p26"/>
          <p:cNvSpPr txBox="1"/>
          <p:nvPr>
            <p:ph type="title"/>
          </p:nvPr>
        </p:nvSpPr>
        <p:spPr>
          <a:xfrm>
            <a:off x="678450" y="1487125"/>
            <a:ext cx="7939500" cy="15186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2400">
                <a:solidFill>
                  <a:srgbClr val="000000"/>
                </a:solidFill>
                <a:latin typeface="Lato"/>
                <a:ea typeface="Lato"/>
                <a:cs typeface="Lato"/>
                <a:sym typeface="Lato"/>
              </a:rPr>
              <a:t>Si tu empresa quiere mejorar su posicionamiento en el mercado actual, debe aprovechar la transformación digital.</a:t>
            </a:r>
            <a:endParaRPr sz="2400">
              <a:solidFill>
                <a:srgbClr val="000000"/>
              </a:solidFill>
              <a:latin typeface="Lato"/>
              <a:ea typeface="Lato"/>
              <a:cs typeface="Lato"/>
              <a:sym typeface="Lato"/>
            </a:endParaRPr>
          </a:p>
          <a:p>
            <a:pPr indent="0" lvl="0" marL="0" rtl="0" algn="l">
              <a:lnSpc>
                <a:spcPct val="100000"/>
              </a:lnSpc>
              <a:spcBef>
                <a:spcPts val="0"/>
              </a:spcBef>
              <a:spcAft>
                <a:spcPts val="0"/>
              </a:spcAft>
              <a:buNone/>
            </a:pPr>
            <a:r>
              <a:t/>
            </a:r>
            <a:endParaRPr sz="2400">
              <a:solidFill>
                <a:srgbClr val="000000"/>
              </a:solidFill>
              <a:latin typeface="Lato"/>
              <a:ea typeface="Lato"/>
              <a:cs typeface="Lato"/>
              <a:sym typeface="Lato"/>
            </a:endParaRPr>
          </a:p>
          <a:p>
            <a:pPr indent="0" lvl="0" marL="0" rtl="0" algn="l">
              <a:lnSpc>
                <a:spcPct val="100000"/>
              </a:lnSpc>
              <a:spcBef>
                <a:spcPts val="0"/>
              </a:spcBef>
              <a:spcAft>
                <a:spcPts val="0"/>
              </a:spcAft>
              <a:buNone/>
            </a:pPr>
            <a:r>
              <a:rPr lang="en" sz="2400">
                <a:solidFill>
                  <a:srgbClr val="000000"/>
                </a:solidFill>
                <a:latin typeface="Lato"/>
                <a:ea typeface="Lato"/>
                <a:cs typeface="Lato"/>
                <a:sym typeface="Lato"/>
              </a:rPr>
              <a:t>Te explicamos 7 herramientas tecnológicas gratuitas a las que puedes acceder para transformar procesos internos y fortalecer tu negocio.</a:t>
            </a:r>
            <a:endParaRPr b="0" sz="1200">
              <a:solidFill>
                <a:srgbClr val="404040"/>
              </a:solidFill>
              <a:latin typeface="Arial"/>
              <a:ea typeface="Arial"/>
              <a:cs typeface="Arial"/>
              <a:sym typeface="Arial"/>
            </a:endParaRPr>
          </a:p>
          <a:p>
            <a:pPr indent="0" lvl="0" marL="0" rtl="0" algn="l">
              <a:lnSpc>
                <a:spcPct val="115000"/>
              </a:lnSpc>
              <a:spcBef>
                <a:spcPts val="1500"/>
              </a:spcBef>
              <a:spcAft>
                <a:spcPts val="0"/>
              </a:spcAft>
              <a:buNone/>
            </a:pPr>
            <a:r>
              <a:t/>
            </a:r>
            <a:endParaRPr b="0" sz="1100">
              <a:solidFill>
                <a:srgbClr val="000000"/>
              </a:solidFill>
              <a:latin typeface="Arial"/>
              <a:ea typeface="Arial"/>
              <a:cs typeface="Arial"/>
              <a:sym typeface="Arial"/>
            </a:endParaRPr>
          </a:p>
          <a:p>
            <a:pPr indent="0" lvl="0" marL="0" rtl="0" algn="l">
              <a:spcBef>
                <a:spcPts val="0"/>
              </a:spcBef>
              <a:spcAft>
                <a:spcPts val="0"/>
              </a:spcAft>
              <a:buNone/>
            </a:pPr>
            <a:r>
              <a:t/>
            </a:r>
            <a:endParaRPr sz="2400">
              <a:solidFill>
                <a:srgbClr val="000000"/>
              </a:solidFill>
              <a:latin typeface="Lato"/>
              <a:ea typeface="Lato"/>
              <a:cs typeface="Lato"/>
              <a:sym typeface="Lato"/>
            </a:endParaRPr>
          </a:p>
          <a:p>
            <a:pPr indent="0" lvl="0" marL="0" rtl="0" algn="l">
              <a:lnSpc>
                <a:spcPct val="115000"/>
              </a:lnSpc>
              <a:spcBef>
                <a:spcPts val="0"/>
              </a:spcBef>
              <a:spcAft>
                <a:spcPts val="0"/>
              </a:spcAft>
              <a:buNone/>
            </a:pPr>
            <a:r>
              <a:t/>
            </a:r>
            <a:endParaRPr b="0" sz="2400">
              <a:solidFill>
                <a:srgbClr val="000000"/>
              </a:solidFill>
              <a:latin typeface="Lato"/>
              <a:ea typeface="Lato"/>
              <a:cs typeface="Lato"/>
              <a:sym typeface="Lato"/>
            </a:endParaRPr>
          </a:p>
          <a:p>
            <a:pPr indent="0" lvl="0" marL="0" rtl="0" algn="l">
              <a:spcBef>
                <a:spcPts val="0"/>
              </a:spcBef>
              <a:spcAft>
                <a:spcPts val="0"/>
              </a:spcAft>
              <a:buNone/>
            </a:pPr>
            <a:r>
              <a:t/>
            </a:r>
            <a:endParaRPr b="0" sz="2400">
              <a:solidFill>
                <a:srgbClr val="000000"/>
              </a:solidFill>
              <a:highlight>
                <a:srgbClr val="FFFFFF"/>
              </a:highlight>
              <a:latin typeface="Lato"/>
              <a:ea typeface="Lato"/>
              <a:cs typeface="Lato"/>
              <a:sym typeface="Lato"/>
            </a:endParaRPr>
          </a:p>
          <a:p>
            <a:pPr indent="0" lvl="0" marL="0" rtl="0" algn="l">
              <a:lnSpc>
                <a:spcPct val="115000"/>
              </a:lnSpc>
              <a:spcBef>
                <a:spcPts val="0"/>
              </a:spcBef>
              <a:spcAft>
                <a:spcPts val="0"/>
              </a:spcAft>
              <a:buNone/>
            </a:pPr>
            <a:r>
              <a:t/>
            </a:r>
            <a:endParaRPr sz="2400">
              <a:solidFill>
                <a:srgbClr val="000000"/>
              </a:solidFill>
              <a:latin typeface="Lato"/>
              <a:ea typeface="Lato"/>
              <a:cs typeface="Lato"/>
              <a:sym typeface="Lato"/>
            </a:endParaRPr>
          </a:p>
          <a:p>
            <a:pPr indent="0" lvl="0" marL="0" rtl="0" algn="ctr">
              <a:spcBef>
                <a:spcPts val="0"/>
              </a:spcBef>
              <a:spcAft>
                <a:spcPts val="0"/>
              </a:spcAft>
              <a:buNone/>
            </a:pPr>
            <a:r>
              <a:t/>
            </a:r>
            <a:endParaRPr sz="2400">
              <a:solidFill>
                <a:srgbClr val="000000"/>
              </a:solidFill>
              <a:latin typeface="Lato"/>
              <a:ea typeface="Lato"/>
              <a:cs typeface="Lato"/>
              <a:sym typeface="Lato"/>
            </a:endParaRPr>
          </a:p>
        </p:txBody>
      </p:sp>
      <p:pic>
        <p:nvPicPr>
          <p:cNvPr descr="logo-footer.png" id="139" name="Google Shape;139;p26"/>
          <p:cNvPicPr preferRelativeResize="0"/>
          <p:nvPr/>
        </p:nvPicPr>
        <p:blipFill rotWithShape="1">
          <a:blip r:embed="rId3">
            <a:alphaModFix/>
          </a:blip>
          <a:srcRect b="11994" l="0" r="0" t="71742"/>
          <a:stretch/>
        </p:blipFill>
        <p:spPr>
          <a:xfrm>
            <a:off x="789400" y="1103925"/>
            <a:ext cx="3207050" cy="185000"/>
          </a:xfrm>
          <a:prstGeom prst="rect">
            <a:avLst/>
          </a:prstGeom>
          <a:noFill/>
          <a:ln>
            <a:noFill/>
          </a:ln>
        </p:spPr>
      </p:pic>
      <p:pic>
        <p:nvPicPr>
          <p:cNvPr id="140" name="Google Shape;140;p26"/>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pic>
        <p:nvPicPr>
          <p:cNvPr descr="logo-top.png" id="145" name="Google Shape;145;p27"/>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146" name="Google Shape;146;p27"/>
          <p:cNvSpPr txBox="1"/>
          <p:nvPr/>
        </p:nvSpPr>
        <p:spPr>
          <a:xfrm>
            <a:off x="595650" y="1553263"/>
            <a:ext cx="83964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147" name="Google Shape;147;p27"/>
          <p:cNvSpPr txBox="1"/>
          <p:nvPr/>
        </p:nvSpPr>
        <p:spPr>
          <a:xfrm>
            <a:off x="519450" y="2033825"/>
            <a:ext cx="76479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ctr">
              <a:spcBef>
                <a:spcPts val="0"/>
              </a:spcBef>
              <a:spcAft>
                <a:spcPts val="0"/>
              </a:spcAft>
              <a:buNone/>
            </a:pPr>
            <a:r>
              <a:rPr b="1" lang="en" sz="3000">
                <a:latin typeface="Lato"/>
                <a:ea typeface="Lato"/>
                <a:cs typeface="Lato"/>
                <a:sym typeface="Lato"/>
              </a:rPr>
              <a:t>1.- Organización</a:t>
            </a:r>
            <a:endParaRPr b="1" sz="3000">
              <a:latin typeface="Lato"/>
              <a:ea typeface="Lato"/>
              <a:cs typeface="Lato"/>
              <a:sym typeface="Lato"/>
            </a:endParaRPr>
          </a:p>
          <a:p>
            <a:pPr indent="0" lvl="0" marL="0" rtl="0" algn="l">
              <a:spcBef>
                <a:spcPts val="0"/>
              </a:spcBef>
              <a:spcAft>
                <a:spcPts val="0"/>
              </a:spcAft>
              <a:buNone/>
            </a:pPr>
            <a:r>
              <a:t/>
            </a:r>
            <a:endParaRPr b="1" sz="2400">
              <a:latin typeface="Lato"/>
              <a:ea typeface="Lato"/>
              <a:cs typeface="Lato"/>
              <a:sym typeface="Lato"/>
            </a:endParaRPr>
          </a:p>
        </p:txBody>
      </p:sp>
      <p:pic>
        <p:nvPicPr>
          <p:cNvPr id="148" name="Google Shape;148;p27"/>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pic>
        <p:nvPicPr>
          <p:cNvPr descr="logo-top.png" id="153" name="Google Shape;153;p28"/>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154" name="Google Shape;154;p28"/>
          <p:cNvSpPr txBox="1"/>
          <p:nvPr/>
        </p:nvSpPr>
        <p:spPr>
          <a:xfrm>
            <a:off x="513600" y="3062925"/>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rPr b="1" lang="en">
                <a:solidFill>
                  <a:srgbClr val="999999"/>
                </a:solidFill>
                <a:latin typeface="Lato"/>
                <a:ea typeface="Lato"/>
                <a:cs typeface="Lato"/>
                <a:sym typeface="Lato"/>
              </a:rPr>
              <a:t>Si lo que quieres es trabajo organizado y colaborativo online, este servicio es ideal. Puedes organizar y compartir información desde los propios mismos computadores de los colaboradores. </a:t>
            </a:r>
            <a:endParaRPr b="1">
              <a:solidFill>
                <a:srgbClr val="999999"/>
              </a:solidFill>
              <a:latin typeface="Lato"/>
              <a:ea typeface="Lato"/>
              <a:cs typeface="Lato"/>
              <a:sym typeface="Lato"/>
            </a:endParaRPr>
          </a:p>
          <a:p>
            <a:pPr indent="0" lvl="0" marL="0" rtl="0" algn="l">
              <a:spcBef>
                <a:spcPts val="0"/>
              </a:spcBef>
              <a:spcAft>
                <a:spcPts val="0"/>
              </a:spcAft>
              <a:buNone/>
            </a:pPr>
            <a:r>
              <a:rPr b="1" lang="en">
                <a:solidFill>
                  <a:srgbClr val="999999"/>
                </a:solidFill>
                <a:latin typeface="Lato"/>
                <a:ea typeface="Lato"/>
                <a:cs typeface="Lato"/>
                <a:sym typeface="Lato"/>
              </a:rPr>
              <a:t>Entre sus principales características,  destacan:</a:t>
            </a:r>
            <a:endParaRPr b="1">
              <a:solidFill>
                <a:srgbClr val="999999"/>
              </a:solidFill>
              <a:latin typeface="Lato"/>
              <a:ea typeface="Lato"/>
              <a:cs typeface="Lato"/>
              <a:sym typeface="Lato"/>
            </a:endParaRPr>
          </a:p>
          <a:p>
            <a:pPr indent="-298450" lvl="0" marL="457200" rtl="0" algn="l">
              <a:lnSpc>
                <a:spcPct val="115000"/>
              </a:lnSpc>
              <a:spcBef>
                <a:spcPts val="2400"/>
              </a:spcBef>
              <a:spcAft>
                <a:spcPts val="0"/>
              </a:spcAft>
              <a:buSzPts val="1100"/>
              <a:buChar char="●"/>
            </a:pPr>
            <a:r>
              <a:rPr b="1" lang="en">
                <a:solidFill>
                  <a:srgbClr val="999999"/>
                </a:solidFill>
                <a:latin typeface="Lato"/>
                <a:ea typeface="Lato"/>
                <a:cs typeface="Lato"/>
                <a:sym typeface="Lato"/>
              </a:rPr>
              <a:t>Acceso a versiones nuevas y antiguas de un archivo, con la posibilidad de ver los cambios realizados, editar o comentar al respecto.</a:t>
            </a:r>
            <a:endParaRPr b="1">
              <a:solidFill>
                <a:srgbClr val="999999"/>
              </a:solidFill>
              <a:latin typeface="Lato"/>
              <a:ea typeface="Lato"/>
              <a:cs typeface="Lato"/>
              <a:sym typeface="Lato"/>
            </a:endParaRPr>
          </a:p>
          <a:p>
            <a:pPr indent="-298450" lvl="0" marL="457200" rtl="0" algn="l">
              <a:lnSpc>
                <a:spcPct val="115000"/>
              </a:lnSpc>
              <a:spcBef>
                <a:spcPts val="0"/>
              </a:spcBef>
              <a:spcAft>
                <a:spcPts val="0"/>
              </a:spcAft>
              <a:buSzPts val="1100"/>
              <a:buChar char="●"/>
            </a:pPr>
            <a:r>
              <a:rPr b="1" lang="en">
                <a:solidFill>
                  <a:srgbClr val="999999"/>
                </a:solidFill>
                <a:latin typeface="Lato"/>
                <a:ea typeface="Lato"/>
                <a:cs typeface="Lato"/>
                <a:sym typeface="Lato"/>
              </a:rPr>
              <a:t>Subidas y bajadas masivas de archivos y la posibilidad de mover y eliminar documentos sin estar conectado a Internet; al conectarse, estos cambios aparecen en la nube.</a:t>
            </a:r>
            <a:endParaRPr b="1">
              <a:solidFill>
                <a:srgbClr val="999999"/>
              </a:solidFill>
              <a:latin typeface="Lato"/>
              <a:ea typeface="Lato"/>
              <a:cs typeface="Lato"/>
              <a:sym typeface="Lato"/>
            </a:endParaRPr>
          </a:p>
          <a:p>
            <a:pPr indent="0" lvl="0" marL="0" rtl="0" algn="l">
              <a:spcBef>
                <a:spcPts val="240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rPr b="1" lang="en" sz="1700"/>
              <a:t> </a:t>
            </a:r>
            <a:endParaRPr b="1" sz="1700"/>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155" name="Google Shape;155;p28"/>
          <p:cNvSpPr txBox="1"/>
          <p:nvPr/>
        </p:nvSpPr>
        <p:spPr>
          <a:xfrm>
            <a:off x="513600" y="1014475"/>
            <a:ext cx="76479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2400">
                <a:latin typeface="Raleway"/>
                <a:ea typeface="Raleway"/>
                <a:cs typeface="Raleway"/>
                <a:sym typeface="Raleway"/>
              </a:rPr>
              <a:t>a). Servicios de almacenamiento de archivos en la nube</a:t>
            </a:r>
            <a:endParaRPr b="1" sz="2400">
              <a:latin typeface="Raleway"/>
              <a:ea typeface="Raleway"/>
              <a:cs typeface="Raleway"/>
              <a:sym typeface="Raleway"/>
            </a:endParaRPr>
          </a:p>
        </p:txBody>
      </p:sp>
      <p:pic>
        <p:nvPicPr>
          <p:cNvPr id="156" name="Google Shape;156;p28"/>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0" name="Shape 160"/>
        <p:cNvGrpSpPr/>
        <p:nvPr/>
      </p:nvGrpSpPr>
      <p:grpSpPr>
        <a:xfrm>
          <a:off x="0" y="0"/>
          <a:ext cx="0" cy="0"/>
          <a:chOff x="0" y="0"/>
          <a:chExt cx="0" cy="0"/>
        </a:xfrm>
      </p:grpSpPr>
      <p:pic>
        <p:nvPicPr>
          <p:cNvPr descr="logo-top.png" id="161" name="Google Shape;161;p29"/>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162" name="Google Shape;162;p29"/>
          <p:cNvSpPr txBox="1"/>
          <p:nvPr/>
        </p:nvSpPr>
        <p:spPr>
          <a:xfrm>
            <a:off x="513600" y="2182450"/>
            <a:ext cx="7812000" cy="2267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999999"/>
                </a:solidFill>
                <a:latin typeface="Lato"/>
                <a:ea typeface="Lato"/>
                <a:cs typeface="Lato"/>
                <a:sym typeface="Lato"/>
              </a:rPr>
              <a:t>Las herramientas de agenda en línea permiten a tu equipo coordinar reuniones en pocos minutos.</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latin typeface="Lato"/>
                <a:ea typeface="Lato"/>
                <a:cs typeface="Lato"/>
                <a:sym typeface="Lato"/>
              </a:rPr>
              <a:t>Este apoyo ayuda a optimizar el tiempo, evitando una cadena interminable de emails, Whatsapp o llamadas telefónicas que pueden generar confusión.</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latin typeface="Lato"/>
                <a:ea typeface="Lato"/>
                <a:cs typeface="Lato"/>
                <a:sym typeface="Lato"/>
              </a:rPr>
              <a:t>Los servicios de calendarios online gratuitos más conocidos son Doodle y Google Calendar.</a:t>
            </a:r>
            <a:r>
              <a:rPr b="1" lang="en" sz="1700"/>
              <a:t> </a:t>
            </a:r>
            <a:endParaRPr b="1" sz="1700"/>
          </a:p>
          <a:p>
            <a:pPr indent="0" lvl="0" marL="0" rtl="0" algn="l">
              <a:spcBef>
                <a:spcPts val="150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163" name="Google Shape;163;p29"/>
          <p:cNvSpPr txBox="1"/>
          <p:nvPr/>
        </p:nvSpPr>
        <p:spPr>
          <a:xfrm>
            <a:off x="513600" y="1014475"/>
            <a:ext cx="76479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2400">
                <a:latin typeface="Raleway"/>
                <a:ea typeface="Raleway"/>
                <a:cs typeface="Raleway"/>
                <a:sym typeface="Raleway"/>
              </a:rPr>
              <a:t>b)</a:t>
            </a:r>
            <a:r>
              <a:rPr b="1" lang="en" sz="2400">
                <a:latin typeface="Raleway"/>
                <a:ea typeface="Raleway"/>
                <a:cs typeface="Raleway"/>
                <a:sym typeface="Raleway"/>
              </a:rPr>
              <a:t>. Calendarios en línea</a:t>
            </a:r>
            <a:endParaRPr b="1" sz="2400">
              <a:latin typeface="Raleway"/>
              <a:ea typeface="Raleway"/>
              <a:cs typeface="Raleway"/>
              <a:sym typeface="Raleway"/>
            </a:endParaRPr>
          </a:p>
        </p:txBody>
      </p:sp>
      <p:pic>
        <p:nvPicPr>
          <p:cNvPr id="164" name="Google Shape;164;p29"/>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8" name="Shape 168"/>
        <p:cNvGrpSpPr/>
        <p:nvPr/>
      </p:nvGrpSpPr>
      <p:grpSpPr>
        <a:xfrm>
          <a:off x="0" y="0"/>
          <a:ext cx="0" cy="0"/>
          <a:chOff x="0" y="0"/>
          <a:chExt cx="0" cy="0"/>
        </a:xfrm>
      </p:grpSpPr>
      <p:pic>
        <p:nvPicPr>
          <p:cNvPr descr="logo-top.png" id="169" name="Google Shape;169;p30"/>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170" name="Google Shape;170;p30"/>
          <p:cNvSpPr txBox="1"/>
          <p:nvPr/>
        </p:nvSpPr>
        <p:spPr>
          <a:xfrm>
            <a:off x="589800" y="1631675"/>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171" name="Google Shape;171;p30"/>
          <p:cNvSpPr txBox="1"/>
          <p:nvPr/>
        </p:nvSpPr>
        <p:spPr>
          <a:xfrm>
            <a:off x="2832825" y="1834550"/>
            <a:ext cx="47265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3000">
                <a:latin typeface="Lato"/>
                <a:ea typeface="Lato"/>
                <a:cs typeface="Lato"/>
                <a:sym typeface="Lato"/>
              </a:rPr>
              <a:t>2</a:t>
            </a:r>
            <a:r>
              <a:rPr b="1" lang="en" sz="3000">
                <a:latin typeface="Lato"/>
                <a:ea typeface="Lato"/>
                <a:cs typeface="Lato"/>
                <a:sym typeface="Lato"/>
              </a:rPr>
              <a:t>.- Contabilidad</a:t>
            </a:r>
            <a:endParaRPr b="1" sz="3000">
              <a:latin typeface="Lato"/>
              <a:ea typeface="Lato"/>
              <a:cs typeface="Lato"/>
              <a:sym typeface="Lato"/>
            </a:endParaRPr>
          </a:p>
          <a:p>
            <a:pPr indent="0" lvl="0" marL="0" rtl="0" algn="l">
              <a:spcBef>
                <a:spcPts val="0"/>
              </a:spcBef>
              <a:spcAft>
                <a:spcPts val="0"/>
              </a:spcAft>
              <a:buNone/>
            </a:pPr>
            <a:r>
              <a:t/>
            </a:r>
            <a:endParaRPr b="1" sz="2400">
              <a:latin typeface="Raleway"/>
              <a:ea typeface="Raleway"/>
              <a:cs typeface="Raleway"/>
              <a:sym typeface="Raleway"/>
            </a:endParaRPr>
          </a:p>
        </p:txBody>
      </p:sp>
      <p:pic>
        <p:nvPicPr>
          <p:cNvPr id="172" name="Google Shape;172;p30"/>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pic>
        <p:nvPicPr>
          <p:cNvPr descr="logo-top.png" id="177" name="Google Shape;177;p31"/>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178" name="Google Shape;178;p31"/>
          <p:cNvSpPr txBox="1"/>
          <p:nvPr/>
        </p:nvSpPr>
        <p:spPr>
          <a:xfrm>
            <a:off x="513600" y="2786375"/>
            <a:ext cx="7812000" cy="2267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999999"/>
                </a:solidFill>
                <a:latin typeface="Lato"/>
                <a:ea typeface="Lato"/>
                <a:cs typeface="Lato"/>
                <a:sym typeface="Lato"/>
              </a:rPr>
              <a:t>Estas herramientas son creadas para facilitar el proceso de rendición de gastos en una empresa.</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latin typeface="Lato"/>
                <a:ea typeface="Lato"/>
                <a:cs typeface="Lato"/>
                <a:sym typeface="Lato"/>
              </a:rPr>
              <a:t>Con solo un clic es posible ver y exportar toda la información de gastos rendidos a través de una aplicación. Por lo general, tienen versiones gratuitas básicas y pagadas si necesitas funciones más sofisticadas.</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highlight>
                  <a:srgbClr val="FFFFFF"/>
                </a:highlight>
                <a:latin typeface="Lato"/>
                <a:ea typeface="Lato"/>
                <a:cs typeface="Lato"/>
                <a:sym typeface="Lato"/>
              </a:rPr>
              <a:t>Las aplicaciones gratuitas más conocidas es Mint y Monefy. Asimismo, la aplicación chilena Rinde Gastos también es cada vez más usada.</a:t>
            </a:r>
            <a:endParaRPr b="1">
              <a:solidFill>
                <a:srgbClr val="999999"/>
              </a:solidFill>
              <a:latin typeface="Lato"/>
              <a:ea typeface="Lato"/>
              <a:cs typeface="Lato"/>
              <a:sym typeface="Lato"/>
            </a:endParaRPr>
          </a:p>
          <a:p>
            <a:pPr indent="0" lvl="0" marL="0" rtl="0" algn="l">
              <a:spcBef>
                <a:spcPts val="150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rPr b="1" lang="en" sz="1700"/>
              <a:t> </a:t>
            </a:r>
            <a:endParaRPr b="1" sz="1700"/>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179" name="Google Shape;179;p31"/>
          <p:cNvSpPr txBox="1"/>
          <p:nvPr/>
        </p:nvSpPr>
        <p:spPr>
          <a:xfrm>
            <a:off x="513600" y="1014475"/>
            <a:ext cx="76479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2400">
                <a:latin typeface="Raleway"/>
                <a:ea typeface="Raleway"/>
                <a:cs typeface="Raleway"/>
                <a:sym typeface="Raleway"/>
              </a:rPr>
              <a:t>a</a:t>
            </a:r>
            <a:r>
              <a:rPr b="1" lang="en" sz="2400">
                <a:latin typeface="Raleway"/>
                <a:ea typeface="Raleway"/>
                <a:cs typeface="Raleway"/>
                <a:sym typeface="Raleway"/>
              </a:rPr>
              <a:t>). Herramientas de rendición de gastos</a:t>
            </a:r>
            <a:endParaRPr b="1" sz="2400">
              <a:latin typeface="Raleway"/>
              <a:ea typeface="Raleway"/>
              <a:cs typeface="Raleway"/>
              <a:sym typeface="Raleway"/>
            </a:endParaRPr>
          </a:p>
        </p:txBody>
      </p:sp>
      <p:pic>
        <p:nvPicPr>
          <p:cNvPr id="180" name="Google Shape;180;p31"/>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4" name="Shape 184"/>
        <p:cNvGrpSpPr/>
        <p:nvPr/>
      </p:nvGrpSpPr>
      <p:grpSpPr>
        <a:xfrm>
          <a:off x="0" y="0"/>
          <a:ext cx="0" cy="0"/>
          <a:chOff x="0" y="0"/>
          <a:chExt cx="0" cy="0"/>
        </a:xfrm>
      </p:grpSpPr>
      <p:pic>
        <p:nvPicPr>
          <p:cNvPr descr="logo-top.png" id="185" name="Google Shape;185;p32"/>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186" name="Google Shape;186;p32"/>
          <p:cNvSpPr txBox="1"/>
          <p:nvPr/>
        </p:nvSpPr>
        <p:spPr>
          <a:xfrm>
            <a:off x="589800" y="1631675"/>
            <a:ext cx="7812000" cy="22674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187" name="Google Shape;187;p32"/>
          <p:cNvSpPr txBox="1"/>
          <p:nvPr/>
        </p:nvSpPr>
        <p:spPr>
          <a:xfrm>
            <a:off x="2832825" y="1834550"/>
            <a:ext cx="47265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3000">
                <a:latin typeface="Lato"/>
                <a:ea typeface="Lato"/>
                <a:cs typeface="Lato"/>
                <a:sym typeface="Lato"/>
              </a:rPr>
              <a:t>3</a:t>
            </a:r>
            <a:r>
              <a:rPr b="1" lang="en" sz="3000">
                <a:latin typeface="Lato"/>
                <a:ea typeface="Lato"/>
                <a:cs typeface="Lato"/>
                <a:sym typeface="Lato"/>
              </a:rPr>
              <a:t>.- Presencia Online</a:t>
            </a:r>
            <a:endParaRPr b="1" sz="3000">
              <a:latin typeface="Lato"/>
              <a:ea typeface="Lato"/>
              <a:cs typeface="Lato"/>
              <a:sym typeface="Lato"/>
            </a:endParaRPr>
          </a:p>
          <a:p>
            <a:pPr indent="0" lvl="0" marL="0" rtl="0" algn="l">
              <a:spcBef>
                <a:spcPts val="0"/>
              </a:spcBef>
              <a:spcAft>
                <a:spcPts val="0"/>
              </a:spcAft>
              <a:buNone/>
            </a:pPr>
            <a:r>
              <a:t/>
            </a:r>
            <a:endParaRPr b="1" sz="2400">
              <a:latin typeface="Raleway"/>
              <a:ea typeface="Raleway"/>
              <a:cs typeface="Raleway"/>
              <a:sym typeface="Raleway"/>
            </a:endParaRPr>
          </a:p>
        </p:txBody>
      </p:sp>
      <p:pic>
        <p:nvPicPr>
          <p:cNvPr id="188" name="Google Shape;188;p32"/>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2" name="Shape 192"/>
        <p:cNvGrpSpPr/>
        <p:nvPr/>
      </p:nvGrpSpPr>
      <p:grpSpPr>
        <a:xfrm>
          <a:off x="0" y="0"/>
          <a:ext cx="0" cy="0"/>
          <a:chOff x="0" y="0"/>
          <a:chExt cx="0" cy="0"/>
        </a:xfrm>
      </p:grpSpPr>
      <p:pic>
        <p:nvPicPr>
          <p:cNvPr descr="logo-top.png" id="193" name="Google Shape;193;p33"/>
          <p:cNvPicPr preferRelativeResize="0"/>
          <p:nvPr/>
        </p:nvPicPr>
        <p:blipFill rotWithShape="1">
          <a:blip r:embed="rId3">
            <a:alphaModFix/>
          </a:blip>
          <a:srcRect b="11436" l="0" r="0" t="72852"/>
          <a:stretch/>
        </p:blipFill>
        <p:spPr>
          <a:xfrm>
            <a:off x="599675" y="1100425"/>
            <a:ext cx="3981725" cy="222025"/>
          </a:xfrm>
          <a:prstGeom prst="rect">
            <a:avLst/>
          </a:prstGeom>
          <a:noFill/>
          <a:ln>
            <a:noFill/>
          </a:ln>
        </p:spPr>
      </p:pic>
      <p:sp>
        <p:nvSpPr>
          <p:cNvPr id="194" name="Google Shape;194;p33"/>
          <p:cNvSpPr txBox="1"/>
          <p:nvPr/>
        </p:nvSpPr>
        <p:spPr>
          <a:xfrm>
            <a:off x="513600" y="2193075"/>
            <a:ext cx="7812000" cy="22674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rPr b="1" lang="en">
                <a:solidFill>
                  <a:srgbClr val="999999"/>
                </a:solidFill>
                <a:latin typeface="Lato"/>
                <a:ea typeface="Lato"/>
                <a:cs typeface="Lato"/>
                <a:sym typeface="Lato"/>
              </a:rPr>
              <a:t>Son software online que te permiten crear una página web compatible con dispositivos móviles de manera fácil, gratuita y sin necesidad de invertir mucho dinero.</a:t>
            </a:r>
            <a:endParaRPr b="1">
              <a:solidFill>
                <a:srgbClr val="999999"/>
              </a:solidFill>
              <a:latin typeface="Lato"/>
              <a:ea typeface="Lato"/>
              <a:cs typeface="Lato"/>
              <a:sym typeface="Lato"/>
            </a:endParaRPr>
          </a:p>
          <a:p>
            <a:pPr indent="0" lvl="0" marL="0" rtl="0" algn="l">
              <a:lnSpc>
                <a:spcPct val="115000"/>
              </a:lnSpc>
              <a:spcBef>
                <a:spcPts val="1500"/>
              </a:spcBef>
              <a:spcAft>
                <a:spcPts val="0"/>
              </a:spcAft>
              <a:buNone/>
            </a:pPr>
            <a:r>
              <a:rPr b="1" lang="en">
                <a:solidFill>
                  <a:srgbClr val="999999"/>
                </a:solidFill>
                <a:latin typeface="Lato"/>
                <a:ea typeface="Lato"/>
                <a:cs typeface="Lato"/>
                <a:sym typeface="Lato"/>
              </a:rPr>
              <a:t>Hay muchas alternativas en el mercado, siendo las más conocidas mundialmente Wix y Wordpress. En el caso de que quieras crear una tienda online, las más popular es Shopify.</a:t>
            </a:r>
            <a:endParaRPr b="1">
              <a:solidFill>
                <a:srgbClr val="999999"/>
              </a:solidFill>
              <a:latin typeface="Lato"/>
              <a:ea typeface="Lato"/>
              <a:cs typeface="Lato"/>
              <a:sym typeface="Lato"/>
            </a:endParaRPr>
          </a:p>
          <a:p>
            <a:pPr indent="0" lvl="0" marL="0" rtl="0" algn="l">
              <a:spcBef>
                <a:spcPts val="150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rPr b="1" lang="en" sz="1700"/>
              <a:t> </a:t>
            </a:r>
            <a:endParaRPr b="1" sz="1700"/>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a:p>
            <a:pPr indent="0" lvl="0" marL="0" rtl="0" algn="l">
              <a:spcBef>
                <a:spcPts val="0"/>
              </a:spcBef>
              <a:spcAft>
                <a:spcPts val="0"/>
              </a:spcAft>
              <a:buNone/>
            </a:pPr>
            <a:r>
              <a:t/>
            </a:r>
            <a:endParaRPr b="1">
              <a:solidFill>
                <a:srgbClr val="999999"/>
              </a:solidFill>
              <a:latin typeface="Lato"/>
              <a:ea typeface="Lato"/>
              <a:cs typeface="Lato"/>
              <a:sym typeface="Lato"/>
            </a:endParaRPr>
          </a:p>
        </p:txBody>
      </p:sp>
      <p:sp>
        <p:nvSpPr>
          <p:cNvPr id="195" name="Google Shape;195;p33"/>
          <p:cNvSpPr txBox="1"/>
          <p:nvPr/>
        </p:nvSpPr>
        <p:spPr>
          <a:xfrm>
            <a:off x="513600" y="1014475"/>
            <a:ext cx="7647900" cy="918900"/>
          </a:xfrm>
          <a:prstGeom prst="rect">
            <a:avLst/>
          </a:prstGeom>
          <a:noFill/>
          <a:ln>
            <a:noFill/>
          </a:ln>
        </p:spPr>
        <p:txBody>
          <a:bodyPr anchorCtr="0" anchor="ctr" bIns="91425" lIns="91425" spcFirstLastPara="1" rIns="91425" wrap="square" tIns="91425">
            <a:noAutofit/>
          </a:bodyPr>
          <a:lstStyle/>
          <a:p>
            <a:pPr indent="0" lvl="0" marL="0" rtl="0" algn="l">
              <a:lnSpc>
                <a:spcPct val="115000"/>
              </a:lnSpc>
              <a:spcBef>
                <a:spcPts val="0"/>
              </a:spcBef>
              <a:spcAft>
                <a:spcPts val="0"/>
              </a:spcAft>
              <a:buNone/>
            </a:pPr>
            <a:r>
              <a:t/>
            </a:r>
            <a:endParaRPr b="1" sz="2000">
              <a:solidFill>
                <a:srgbClr val="1A1A1A"/>
              </a:solidFill>
            </a:endParaRPr>
          </a:p>
          <a:p>
            <a:pPr indent="0" lvl="0" marL="0" rtl="0" algn="l">
              <a:lnSpc>
                <a:spcPct val="115000"/>
              </a:lnSpc>
              <a:spcBef>
                <a:spcPts val="0"/>
              </a:spcBef>
              <a:spcAft>
                <a:spcPts val="0"/>
              </a:spcAft>
              <a:buNone/>
            </a:pPr>
            <a:r>
              <a:t/>
            </a:r>
            <a:endParaRPr b="1" sz="2000">
              <a:solidFill>
                <a:srgbClr val="1A1A1A"/>
              </a:solidFill>
            </a:endParaRPr>
          </a:p>
          <a:p>
            <a:pPr indent="0" lvl="0" marL="0" rtl="0" algn="l">
              <a:spcBef>
                <a:spcPts val="0"/>
              </a:spcBef>
              <a:spcAft>
                <a:spcPts val="0"/>
              </a:spcAft>
              <a:buNone/>
            </a:pPr>
            <a:r>
              <a:rPr b="1" lang="en" sz="2400">
                <a:latin typeface="Raleway"/>
                <a:ea typeface="Raleway"/>
                <a:cs typeface="Raleway"/>
                <a:sym typeface="Raleway"/>
              </a:rPr>
              <a:t>a). </a:t>
            </a:r>
            <a:r>
              <a:rPr b="1" lang="en" sz="2400">
                <a:latin typeface="Raleway"/>
                <a:ea typeface="Raleway"/>
                <a:cs typeface="Raleway"/>
                <a:sym typeface="Raleway"/>
              </a:rPr>
              <a:t> Plataformas de desarrollo web</a:t>
            </a:r>
            <a:endParaRPr b="1" sz="2400">
              <a:latin typeface="Raleway"/>
              <a:ea typeface="Raleway"/>
              <a:cs typeface="Raleway"/>
              <a:sym typeface="Raleway"/>
            </a:endParaRPr>
          </a:p>
          <a:p>
            <a:pPr indent="0" lvl="0" marL="0" rtl="0" algn="l">
              <a:spcBef>
                <a:spcPts val="0"/>
              </a:spcBef>
              <a:spcAft>
                <a:spcPts val="0"/>
              </a:spcAft>
              <a:buNone/>
            </a:pPr>
            <a:r>
              <a:t/>
            </a:r>
            <a:endParaRPr b="1" sz="2400">
              <a:latin typeface="Raleway"/>
              <a:ea typeface="Raleway"/>
              <a:cs typeface="Raleway"/>
              <a:sym typeface="Raleway"/>
            </a:endParaRPr>
          </a:p>
        </p:txBody>
      </p:sp>
      <p:pic>
        <p:nvPicPr>
          <p:cNvPr id="196" name="Google Shape;196;p33"/>
          <p:cNvPicPr preferRelativeResize="0"/>
          <p:nvPr/>
        </p:nvPicPr>
        <p:blipFill>
          <a:blip r:embed="rId4">
            <a:alphaModFix/>
          </a:blip>
          <a:stretch>
            <a:fillRect/>
          </a:stretch>
        </p:blipFill>
        <p:spPr>
          <a:xfrm>
            <a:off x="6228275" y="3579099"/>
            <a:ext cx="3931197" cy="2211301"/>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